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1.xml" ContentType="application/inkml+xml"/>
  <Override PartName="/ppt/tags/tag4.xml" ContentType="application/vnd.openxmlformats-officedocument.presentationml.tags+xml"/>
  <Override PartName="/ppt/ink/ink2.xml" ContentType="application/inkml+xml"/>
  <Override PartName="/ppt/tags/tag5.xml" ContentType="application/vnd.openxmlformats-officedocument.presentationml.tags+xml"/>
  <Override PartName="/ppt/ink/ink3.xml" ContentType="application/inkml+xml"/>
  <Override PartName="/ppt/tags/tag6.xml" ContentType="application/vnd.openxmlformats-officedocument.presentationml.tags+xml"/>
  <Override PartName="/ppt/ink/ink4.xml" ContentType="application/inkml+xml"/>
  <Override PartName="/ppt/tags/tag7.xml" ContentType="application/vnd.openxmlformats-officedocument.presentationml.tags+xml"/>
  <Override PartName="/ppt/ink/ink5.xml" ContentType="application/inkml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ink/ink6.xml" ContentType="application/inkml+xml"/>
  <Override PartName="/ppt/tags/tag10.xml" ContentType="application/vnd.openxmlformats-officedocument.presentationml.tags+xml"/>
  <Override PartName="/ppt/ink/ink7.xml" ContentType="application/inkml+xml"/>
  <Override PartName="/ppt/tags/tag11.xml" ContentType="application/vnd.openxmlformats-officedocument.presentationml.tags+xml"/>
  <Override PartName="/ppt/ink/ink8.xml" ContentType="application/inkml+xml"/>
  <Override PartName="/ppt/tags/tag12.xml" ContentType="application/vnd.openxmlformats-officedocument.presentationml.tags+xml"/>
  <Override PartName="/ppt/ink/ink9.xml" ContentType="application/inkml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ink/ink10.xml" ContentType="application/inkml+xml"/>
  <Override PartName="/ppt/tags/tag15.xml" ContentType="application/vnd.openxmlformats-officedocument.presentationml.tags+xml"/>
  <Override PartName="/ppt/ink/ink11.xml" ContentType="application/inkml+xml"/>
  <Override PartName="/ppt/tags/tag16.xml" ContentType="application/vnd.openxmlformats-officedocument.presentationml.tags+xml"/>
  <Override PartName="/ppt/ink/ink12.xml" ContentType="application/inkml+xml"/>
  <Override PartName="/ppt/tags/tag17.xml" ContentType="application/vnd.openxmlformats-officedocument.presentationml.tags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70" r:id="rId2"/>
    <p:sldId id="646" r:id="rId3"/>
    <p:sldId id="543" r:id="rId4"/>
    <p:sldId id="576" r:id="rId5"/>
    <p:sldId id="615" r:id="rId6"/>
    <p:sldId id="644" r:id="rId7"/>
    <p:sldId id="638" r:id="rId8"/>
    <p:sldId id="570" r:id="rId9"/>
    <p:sldId id="612" r:id="rId10"/>
    <p:sldId id="609" r:id="rId11"/>
    <p:sldId id="617" r:id="rId12"/>
    <p:sldId id="618" r:id="rId13"/>
    <p:sldId id="640" r:id="rId14"/>
    <p:sldId id="642" r:id="rId15"/>
    <p:sldId id="639" r:id="rId16"/>
    <p:sldId id="619" r:id="rId17"/>
    <p:sldId id="624" r:id="rId18"/>
    <p:sldId id="645" r:id="rId19"/>
    <p:sldId id="636" r:id="rId20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MBX10" panose="020B0604020202020204"/>
      <p:regular r:id="rId26"/>
    </p:embeddedFont>
    <p:embeddedFont>
      <p:font typeface="CMEX10" panose="020B0604020202020204"/>
      <p:regular r:id="rId27"/>
    </p:embeddedFont>
    <p:embeddedFont>
      <p:font typeface="CMMI10" panose="020B0604020202020204"/>
      <p:regular r:id="rId28"/>
    </p:embeddedFont>
    <p:embeddedFont>
      <p:font typeface="CMMI7" panose="020B0604020202020204"/>
      <p:regular r:id="rId29"/>
    </p:embeddedFont>
    <p:embeddedFont>
      <p:font typeface="CMR10" panose="020B0604020202020204"/>
      <p:regular r:id="rId30"/>
    </p:embeddedFont>
    <p:embeddedFont>
      <p:font typeface="CMR7" panose="020B0604020202020204"/>
      <p:regular r:id="rId31"/>
    </p:embeddedFont>
    <p:embeddedFont>
      <p:font typeface="CMSY10ORIG" panose="020B0604020202020204"/>
      <p:regular r:id="rId32"/>
    </p:embeddedFont>
    <p:embeddedFont>
      <p:font typeface="CMSY7" panose="020B0604020202020204"/>
      <p:regular r:id="rId33"/>
    </p:embeddedFont>
    <p:embeddedFont>
      <p:font typeface="MSBM10" panose="020B0604020202020204"/>
      <p:regular r:id="rId34"/>
    </p:embeddedFont>
  </p:embeddedFontLst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4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693" autoAdjust="0"/>
  </p:normalViewPr>
  <p:slideViewPr>
    <p:cSldViewPr>
      <p:cViewPr varScale="1">
        <p:scale>
          <a:sx n="90" d="100"/>
          <a:sy n="90" d="100"/>
        </p:scale>
        <p:origin x="825" y="4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9T17:33:10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5273 6426 9215 0,'0'0'400'0,"0"0"96"0,0 0-496 0,0 0 0 0,0 0 0 0,0 0 0 0,0 0 3328 0,0 0 576 0,0 0 128 0,0 0 0 0,0 0-1552 0,0 0-320 16,1-4-64-16,1-1-16 16,0 0-480-16,1-1-112 0,0 1-16 0,2-2 0 15,-3-1-256-15,2-2-64 0,2 1-16 0,-1 0 0 16,0 0-400-16,-1-1-80 0,3-1-16 0,-2 0 0 0,1 0-304 0,-1 1-64 15,1 1-16-15,-2 0 0 0,0 0-256 0,2-1 160 16,-1 1-160-16,2 2 128 0,-2-1-128 0,1 0 0 16,1 0 0-16,-1 2 0 0,0 0 0 0,-1 2 0 15,-5 4 0-15,6-4 0 0,-6 4 0 0,0 0 0 16,0 0 0-16,7 2 0 0,-7-2 0 0,8 9 128 0,-1-1-128 0,-3 4 0 16,-1 3 176-16,2 2-48 15,-4 2-128-15,2 2 192 0,3 1-192 0,0 0 176 16,2 0-176-16,1 0 160 0,0 0-160 0,2 0 0 15,3-1 0-15,0-2 0 0,0-2 0 0,2 1 0 0,3-2 0 0,-2-3 0 16,1-3 0-16,-1-1 0 0,2-2 0 0,2-1 0 0,-2 0 0 16,-7-4 0-16,1 0 0 15,-2-1-384-15,-1-1-64 0,-1-1-16 0,-9 1 0 16,7-5-176-16,0 1-48 0,-7 4 0 0,0 0 0 16,5-5-2176-16,-5 5-432 0,4-8-96 0,-4 8-11328 0</inkml:trace>
  <inkml:trace contextRef="#ctx0" brushRef="#br0" timeOffset="302.639">5711 6248 15663 0,'0'0'1392'0,"0"0"-1120"0,0 0-272 0,0 0 0 0,0 0 2544 0,0 0 448 16,0 0 80-16,0 0 32 0,0 0-608 0,-9-2-112 0,-1 0-16 0,1 4-16 15,0 2-688-15,-2 4-144 16,-2 1-32-16,0 2 0 0,-2 1-816 0,-2 5-160 16,-2 4-48-16,-1 1 0 15,-1 1-272-15,-1 2-64 0,0 0-128 0,1 2 192 0,0 1-192 0,1-1 0 0,3-1 128 0,1-3-128 16,3-2 0-16,3 0-256 0,1-3 48 15,5 0 16 1,2-3-1376-16,2-4-272 0,2-2-48 0,-2-9-14944 0</inkml:trace>
  <inkml:trace contextRef="#ctx0" brushRef="#br0" timeOffset="950.965">6541 6212 23951 0,'0'0'2128'0,"-1"-8"-1696"0,1 8-432 0,0 0 0 0,1-8 2000 0,-1 8 320 0,0 0 64 0,0 0 16 16,0 0-96-16,0 0 0 0,0 0-16 0,0 0 0 0,-7 3-976 0,1 2-192 16,1 4-32-16,0 2-16 15,0 2-592-15,0 4-112 0,0 0-32 0,1 2 0 0,-2 0-176 0,2 1-32 0,-1 2-128 0,1 2 192 16,-1 0-192-16,3-1 0 0,0-1 0 0,2 1 0 15,0 1 0-15,0 0 0 0,3 1-208 0,3-5 64 32,-3-2-2048-32,3-1-416 0,0-2-80 0,3-3-15008 0</inkml:trace>
  <inkml:trace contextRef="#ctx0" brushRef="#br0" timeOffset="2070.155">6578 6428 2751 0,'0'0'128'16,"0"0"16"-16,0 0-144 0,-8 5 0 0,1-2 0 0,7-3 0 0,0 0 5968 0,0 0 1168 0,0 0 224 0,0 0 64 0,0 0-4048 0,0 0-816 0,0 0-144 0,0 0-48 15,0 0-784-15,9 3-176 16,2-1-16-16,0-2-16 0,1-2-400 0,0 0-80 0,1 0 0 0,2-1-16 0,4-1-304 0,3 1-64 16,1 0-16-16,2 1 0 15,1-1-112-15,4 1 0 0,3 0-16 0,1 1 0 0,0 1-368 0,2 0 0 16,0 0 0-16,0 1 0 0,-1 0 0 0,2-1 0 15,-2 0 0-15,0 1 0 0,-1 0 0 0,0 2 0 32,0 0 0-32,0 0 0 0,1 0 0 0,-1 0 0 0,-1-1 0 0,0-1 0 0,-1-1 0 0,-3-1 0 0,-2 0 0 0,-3-1 0 31,-1-3 128-31,-2 2-128 0,-4-2 128 0,1 3-128 16,0-2 128-16,-4 1-128 0,-4-1 128 0,1 1-128 15,-3 0 128-15,-2-1-128 0,-6 4 160 0,7-5-160 0,-7 5 144 0,0 0-144 16,4-6 128-16,-4 6-128 0,0 0 0 0,0 0 128 15,0 0-128-15,0 0 0 16,0 0-496-16,5-5-176 0,-5 5-32 0,0 0-16 16,6-6-1728-16,-6 6-352 0,7-5-64 0,4 0-15472 0</inkml:trace>
  <inkml:trace contextRef="#ctx0" brushRef="#br0" timeOffset="2458.817">7721 6226 4607 0,'-8'-5'400'0,"4"1"-400"0,-2 0 0 0,1-1 0 0,5 5 4176 0,-8-4 752 0,2 0 160 0,0 0 32 0,-1 2-1456 0,7 2-272 16,-8-3-64-16,8 3-16 0,0 0-1776 0,0 0-368 15,-6-1-64-15,6 1-16 0,-10 3 368 0,2 0 64 0,8-3 16 0,-7 6 0 16,1-1-480-16,-1 2-96 0,3 0 0 0,4-7-16 0,-2 8-480 0,2 1-80 31,3-1-32-31,2 1 0 0,1 1-224 0,2-2-128 0,1 0 160 0,4 1-160 0,0-1 128 0,5 0-128 16,0 0 0-16,3 1 0 0,0-1 0 0,0-1 128 16,-1 0-128-16,0-1 0 0,-1 3 0 0,0-2 0 15,-1-2 0-15,-2 1 0 0,0 0 0 0,-3 1 128 16,-3 0-128-16,-1-1 0 0,-2 0 0 0,0 0 0 15,-7-6 0-15,3 9 0 0,-3-1 0 0,-3 0 128 0,-3-1-128 0,-1 2 0 16,-4 0 0-16,-1 1 0 16,-2-1 0-16,0 0 0 15,0 1-2096-15,-1 0-400 0,0-1-96 0</inkml:trace>
  <inkml:trace contextRef="#ctx0" brushRef="#br0" timeOffset="3806.55">7864 6431 23663 0,'0'0'1040'0,"0"0"240"0,0 0-1024 0,5-8-256 0,-2-1 0 0,2-1 0 0,-2 1 0 0,-3 9 0 0,5-8 0 0,-5 8 0 0,0 0 0 0,0 0 0 16,0 0 4160-16,0 0 768 0,0 0 176 0,0 0 16 15,0 0-4096 1,0 0-816-16,-8-1-208 0,-1 3 1136 0,0 2 176 16,-1 2 32-16,0 1 16 0,-1 2-976 0,2 1-208 15,-1 1-48-15,-1 0 0 0,-3 1-128 0,3-1 0 0,0 1 0 0,0 1 128 16,2 1-128-16,-1-1 0 16,0-2 0-16,1 0 0 0,1-1 0 0,2-1 0 15,0-1 0-15,6-8 0 0,-5 6 128 0,5-6-128 0,0 0 0 0,0 0 128 16,0 0-128-16,0 0 0 0,0 0 0 0,0 0 0 15,0 0 0-15,0 0 0 0,6-8 144 0,1 0-144 16,-1 1 128-16,2-2-128 0,-1 0 160 0,0-1-160 16,0-1 128-16,0 0-128 0,-1 0 0 0,2 1 0 15,0 0 0-15,-1 2 0 0,0 0 0 0,0 0 0 0,-1 2 0 0,2-1 0 0,-2-1 0 0,2 3 0 16,-1-1 0-16,-1 1 0 16,-6 5 0-16,7-6 0 0,0 1 0 0,-7 5 0 0,0 0 0 0,0 0 0 15,0 0 0-15,0 0 0 16,0 0 0-16,0 0 0 0,0 0 176 0,0 0-176 0,0 0 192 15,-7 9-192-15,0-1 224 0,-1 1-64 0,-1 1-16 0,-1 0 0 0,-1 0-144 0,0 1 0 16,-1 1 144-16,-1 1-144 0,-1-1 0 0,0 0 0 16,0 2 0-16,-1-1 128 0,2 1-128 0,1-1 0 15,3-2 0-15,-3 0 0 0,1-1 0 0,1 0 0 16,2-1 0-16,1-1 0 0,3-2 0 16,4-6 0-16,-4 9 0 0,4-9 0 15,0 0 0-15,0 0 0 0,0 0-128 0,0 0 128 16,0 0 0-1,0 0 0-15,0 0 0 0,0 0-800 0,0 0-80 0,0 0-16 0,0 0 0 16,0 0-2016-16,0 0-416 0,10 3-64 0</inkml:trace>
  <inkml:trace contextRef="#ctx0" brushRef="#br0" timeOffset="4407.343">8628 5998 31839 0,'0'0'1408'0,"-6"-1"304"0,6 1-1376 0,0 0-336 0,0 0 0 0,0 0 0 0,0 0 1584 0,0 0 240 15,0 0 48-15,0 0 16 0,0 0-208 0,8-1-32 0,3-1-16 0,8-2 0 0,2-1-1312 16,-1 2-320-16,1 0 0 15,2-2 1120-15,0 1 160 0,1-1 16 0,1 0 16 0,0-1-880 0,-2 1-176 16,-1 0-48-16,1 1 0 0,1 1-80 0,-1-2-128 16,0 1 176-16,1 0-176 0,-1-1 128 0,1 1-128 15,-1-1 0-15,0 2 0 0,-1 0 128 0,-1 1-128 16,-2 0 0-16,0 1 0 0,0-1 0 0,-2 1 0 16,-2 1 0-16,-2 0 0 0,-1-1 0 0,0 1 0 0,-1 0 0 15,0 2-144 1,-1-1-1616-16,-2 0-320 0,-8-1-64 0,9 3-11456 15,-9-3-2288-15</inkml:trace>
  <inkml:trace contextRef="#ctx0" brushRef="#br0" timeOffset="4692.711">9118 5943 23951 0,'0'0'2128'0,"-9"-2"-1696"15,9 2-432-15,-9-1 0 0,9 1 3520 0,0 0 608 16,-9-2 128-16,9 2 32 0,0 0-1680 0,0 0-336 15,0 0-64-15,0 0-16 0,0 0-976 0,0 0-208 0,0 0-48 0,0 0 0 16,0 0-384-16,0 10-96 16,2 0-16-16,1 1 0 0,-2 1-160 0,1 0-48 0,-2 1 0 0,0 4 0 0,0 1-256 0,-1 4 0 15,0 2 0-15,0 0 0 0,-3-1 0 0,1 3 0 16,-2 3 0-16,1 1 0 0,-2 1 0 0,1 1 0 16,0 0 0-16,0-2 0 0,1-2 0 0,0 0 0 15,2-1 0-15,-4 17 0 31,3-6-448-31,0-10 16 0,1-8 0 0,1-3 0 32,-1-5-2960-32,0-2-608 0,2-10-112 0,-3 7-32 0,3-7-400 0,0 0-96 0</inkml:trace>
  <inkml:trace contextRef="#ctx0" brushRef="#br0" timeOffset="4926.296">8845 6608 9215 0,'-12'-1'816'15,"-1"1"-656"-15,-1-1-160 0,2 1 0 0,0 1 5584 0,0-1 1088 16,1 0 224-16,2 0 32 0,2 0-3488 0,7 0-704 15,-7 1-144-15,7-1-32 0,0 0-832 0,0 0-192 0,0 0-16 0,0 0-16 16,0 0-832-16,0 0-160 16,10 5-48-16,1 1 0 0,0-3-96 0,0 0-32 0,0 0 0 0,2-2 0 31,2-1-128-31,3 0-16 0,1-1-16 0,-1-1 0 0,0 1-176 0,2 0 0 0,1-2 144 0,1 1-144 0,1 1 0 0,1-2 0 31,1 0 0-31,1 1 0 0,-3 1 0 0,1 1 0 16,-1 0 0-16,2-1 0 15,-2-1-688-15,1-1-96 0,-4 1-32 0,0 0 0 16,-1 0-992-16,-3 0-208 0,-1-1-32 0,-3 0-11376 16,-2-1-2256-16</inkml:trace>
  <inkml:trace contextRef="#ctx0" brushRef="#br0" timeOffset="5509.89">9143 6221 14735 0,'0'0'640'0,"0"0"160"0,0 0-640 0,0 0-160 0,7-8 0 0,-3 0 0 0,-4 8 3808 0,3-8 736 16,-3 8 128-16,0 0 48 0,0-7-1680 0,0 7-336 16,-1-7-64-16,1 7-16 0,0 0-1136 0,0 0-224 15,-9-3-48-15,1 2-16 0,-2 2-480 0,0 1-80 16,-2 1-32-16,-2 4 0 0,1 2-304 0,-3 1-64 15,-1 0-16-15,2 2 0 0,2 1-48 0,-3 1-16 16,1-1 0-16,-2 9 0 0,4-1-160 0,3-5 0 0,4-1 0 16,2-3 0-16,1-1 0 15,1-1 144-15,2 0-144 0,2-1 0 0,2-2 0 0,3 0 0 0,1-1 0 0,1-2 0 0,4-1 0 32,3-3 0-32,1-1 0 0,-1-1 0 0,1-1 128 0,1-3-128 0,2 0 0 0,0-3 128 0,0-1-128 15,-1-2 160-15,-2 0-160 0,-1-2 160 0,-2 1-160 16,-1 2 160-16,-2-1-160 0,-2-1 0 0,-4 0 128 15,-1-2-128-15,-2 2 0 0,-2 1 0 0,-2 1 144 0,-3 0-144 0,-2 1 128 16,-2 0-128-16,0 0 0 16,1 1 144-16,2 1-144 0,-4 2 0 0,2 2 0 0,3 0 0 0,-1-1 0 15,-1 1 0-15,7 4 0 0,0 0 0 0,0 0 0 47,-4-5-656-47,4 5-48 0,0 0-16 0,0 0 0 0,0 0-2208 0,10 4-432 0</inkml:trace>
  <inkml:trace contextRef="#ctx0" brushRef="#br0" timeOffset="6208.518">9821 5972 27647 0,'0'0'1216'0,"-3"-7"256"0,3 7-1168 0,0 0-304 0,-2-6 0 0,2 6 0 0,0 0 2816 0,0 0 512 0,0 0 112 0,0 0 16 16,-8-2-1536-16,1 4-288 0,-1 3-64 0,-1 4-16 15,-1 2-928-15,-3 3-192 0,-2 4-48 0,-3 4 0 16,1 4-208-16,-2 4-48 0,0 2-128 0,0 2 192 16,2 1-192-16,-1 4 0 0,2 1 0 0,1 1 0 0,2-2 0 0,2-1 0 15,2 0 0-15,4-3 0 0,2-2 0 0,3-2 0 16,2-4 0-16,2-2 0 15,3 0-336-15,1-2 32 0,0-1 16 0,2-4 0 32,0-2-368-32,2-3-80 0,1-2-16 0,4-4 0 15,-2-3-1664-15,2-3-336 0,-1-1-64 0,2-4-13696 0</inkml:trace>
  <inkml:trace contextRef="#ctx0" brushRef="#br0" timeOffset="6555.735">9848 6373 22111 0,'0'0'1968'0,"0"0"-1584"0,1-8-384 0,-1-2 0 0,1 1 2864 0,1 1 480 0,2 1 112 0,-1-1 0 16,1 0-864-16,1 0-176 0,-1 1-48 0,2 0 0 16,-1-1-896-16,2 3-192 0,1-2-48 0,-2 2 0 15,1-1-400-15,-7 6-64 0,9-4-32 0,-1 1 0 0,-8 3-320 0,11-3-64 16,-1 1-16-16,-10 2 0 0,11 0-192 0,-1 1-144 15,-10-1 192-15,11 6-192 0,-1 2 176 0,-1 1-176 16,0 1 160-16,-2 2-160 16,0 2 144-16,0 1-144 0,-1 2 128 0,5 3-128 15,0 0 0-15,-3-2 0 0,3 3 0 16,0-3 0-16,-3-4 0 0,0-1 0 16,3-1 0-16,-1-2 128 15,0-1-128-15,-1-3 0 0,0 0 0 0,0-2 0 0,-1-2 0 0,1-1 0 16,-9-1 0-16,10 0-320 0,-1-1 48 0,0 1 16 15,-9 0-1312-15,6-4-256 16,0-2-48-16,-6 6-16 0,3-6-1968 0,-3 6-400 0</inkml:trace>
  <inkml:trace contextRef="#ctx0" brushRef="#br0" timeOffset="6810.698">10163 6232 24879 0,'0'0'2208'0,"0"0"-1760"15,-5-6-448-15,5 6 0 16,0 0 2896-16,-4-4 496 0,4 4 112 0,0 0 16 16,0 0-896-16,0 0-192 0,0 0-16 0,0 0-16 0,0 0-1184 0,-8 3-224 15,-1 0-48-15,2 4-16 0,-2 3-528 0,-1 3-96 16,-2 2-32-16,-2 3 0 0,-3 3-128 0,-2 2-16 16,0 1-128-16,-2 1 192 0,-1 2-192 0,-1-2 144 15,2 2-144-15,2-1 128 0,2-1-128 0,2-1 0 16,1 0 0-16,2-2 0 15,2-3-1040-15,2 0-192 0,4-1-48 0,0-3 0 16,3-3-1056-16,2-3-224 0,-1-9-32 0,9 5-9616 16,1-3-1920-16</inkml:trace>
  <inkml:trace contextRef="#ctx0" brushRef="#br0" timeOffset="7206.198">10454 6032 11055 0,'0'0'480'0,"-2"-3"112"0,-1 1-464 0,3 2-128 0,-3-3 0 0,3 3 0 0,0 0 0 16,0 0 0-16,0 0 0 0,0 0 7936 0,0 0 1584 15,0 0 304-15,0 0 64 0,0 0-7360 0,0 0-1472 16,7 4-288-16,0 3-64 0,-1-1-176 0,1 2-16 16,-1 2-16-16,2 1 0 0,1 0-256 0,-1 3-48 15,-1 2-16-15,1 0 0 0,0 2-176 0,-1 1 0 0,0 3 144 16,0 2-144-16,-1 0 0 0,-1 1 0 0,-2 0 0 0,-1 3 128 31,-1-1-128-31,-2 1 0 0,-2-3 128 0,-2 2-128 0,0 0 0 0,-2 1 0 16,0-2 0-16,-2 0 128 0,-2-1-128 0,0-2-192 15,-1-1 64-15,0-1 0 16,0-1-448-16,1 0-64 0,0-2-32 0,0-2 0 16,1-1-1776-16,1-2-368 0,1-1-64 0,-1 3-9952 15,4-4-2000-15</inkml:trace>
  <inkml:trace contextRef="#ctx0" brushRef="#br0" timeOffset="10082.84">7680 6646 12607 0,'0'0'560'0,"0"0"112"0,0 0-544 0,0 0-128 0,0 0 0 0,0 0 0 0,0 0 1680 0,0 0 304 0,0 0 64 0,0 0 16 0,0 0-336 0,0 0-64 16,0-10 0-16,0 10-16 0,0 0-1328 16,0 0-320-16,0 0 0 0,0 0 0 15,0 0 0-15,0 0 0 0,0 0 3232 0,0 0 576 16,0 0 112-16,0 0 32 0,0 0-3168 0,0 0-624 0,0 0-160 15,0 0 992-15,0 0 160 0,0 0 48 0,8-2 0 32,-8 2-688-32,11-4-144 15,-3-1-32-15,5 0 0 0,-1-2-336 0,-1 0 0 0,1-1 0 16,1-1 464-16,0 0 32 0,-1-1 0 0,1 0 0 0,4 1-304 0,-2 0-48 0,-3 0-16 0,1 0 0 16,-1-1-128-16,-1 3 0 15,-1 1 144-15,-1-1-144 0,1 0 0 0,0 1 0 0,-4 1 0 0,1 0 128 16,2 1-128-16,-2 0 0 0,-7 4 0 0,5-5 128 15,-5 5-128-15,0 0 0 0,5-5 0 0,-5 5 0 16,0 0 0-16,4-6 0 0,-4 6 0 0,0 0 128 16,0 0-128-16,0 0 0 0,0 0 0 0,0 0 128 15,0 0 0-15,0 0 0 0,0 0 0 0,0 0 0 16,0 0 16-16,-8 7 16 0,-1-2 0 0,-1 3 0 16,0 1-160-16,0 1 160 0,-1 0-160 0,0 1 160 15,2 0-160-15,-4 1 0 16,-4 0 144-16,2 1-144 0,1-1 0 0,-2 1 0 0,0-1 0 0,-1 2 128 15,1 0-128-15,-1-1 0 16,2-1 0-16,-1-1 0 0,1 1 0 0,2-1 0 0,1 0 0 0,2-1 0 16,2-1 0-16,2-1 0 0,1-2 0 0,5-6 128 15,-5 6-128-15,5-6 0 0,0 0 0 0,-6 4 0 16,6-4 0-16,0 0 0 0,0 0 0 0,0 0 0 16,0 0 0-16,0 0 0 0,0 0 0 0,0 0 0 15,0 0 0-15,0 0 0 0,0 0 0 0,0 0 0 16,0 0 0-16,0 0 0 0,0 0 0 15,0 0 0-15,0 0 0 0,0 0 0 0,0 0 0 0,0 0-352 0,0 0 16 32,0 0 0-32,0 0 0 0,0 0 336 0,0 0 0 0,0 0 0 15,0 0 0-15,2-6 0 0</inkml:trace>
  <inkml:trace contextRef="#ctx0" brushRef="#br0" timeOffset="11196.939">7636 6262 22047 0,'0'0'976'0,"0"0"208"0,0 0-944 0,0 0-240 0,-7-5 0 0,7 5 0 0,-7-6 1856 0,7 6 336 0,0 0 64 0,0 0 16 16,-6-6-352-16,6 6-80 0,0 0-16 0,0 0 0 15,0 0-352-15,0 0-80 0,0 0-16 0,0 0 0 16,-9-1-240-16,9 1-48 0,0 0-16 0,0 0 0 0,0 0-864 0,0 0-208 0,0 0 0 31,0 0 928-31,-5 6 144 0,5-6 16 0,-1 7 16 0,1-7-880 0,0 0-224 0,3 10 0 16,1-4 288-16,2 0 16 0,-6-6 0 0,10 5 0 15,-4 2-176-15,2-2-128 0,1 0 144 0,3 0-144 16,0 1 0-16,-1-1 0 0,3 2 0 16,0 0 0-16,-4-2 0 0,-1 1 0 15,1 0 192-15,-1 1-48 0,-1-2-16 0,1 2 0 0,-1 1-128 16,-2-2 0-16,-1 0 0 0,-5-6 0 0,7 6 0 15,-1 1 0-15,-6-7 128 0,0 0-128 0,0 0 0 32,6 6 0-32,-6-6 128 0,7 7-128 0,-7-7 0 0,0 0 144 0,0 0-144 15,0 0 0-15,0 0 144 16,0 0-144-16,0 0 0 0,0 0 192 0,0 0-192 0,0 0 192 0,0 0-192 0,0 0 176 16,-7-4-176-16,-1-2 160 0,4 1-160 0,-3-2 128 0,2 2-128 15,-1-1 0-15,1-1 0 0,-2 0 0 0,2-1 0 16,-1 0 0-16,1 1 0 0,-1-2 0 0,1 1 0 15,-2 0 0-15,2 1 0 0,-1-2 0 0,1 1 0 16,-1 2 0-16,0 0 0 0,0 0 0 0,-2-1 0 16,1-1 0-16,1 3 0 0,1-1 0 0,0 3 0 15,-2 0 0-15,1-1 0 0,1 0 0 0,5 4 0 16,-8-2 0-16,0 1 0 16,2-4 0-16,6 5 0 0,0 0 0 0,-7-3 0 15,0 0 0-15,7 3-128 0,0 0 128 0,0 0 0 16,0 0 0-16,0 0 0 0,0 0 0 0,0 0 0 0,-5-5 0 0,5 5 0 15,0 0 0-15,0 0 0 0,0 0 0 0,0 0 0 16,0 0 0-16,0 0 0 0,0 0 0 0,5 7 0 16,-5-7 0-16,7 5 0 0,1 1 0 0,-2 0 0 15,-6-6 0-15,8 10 0 0,0 0 0 0,-1 0 0 16,3-2 0-16,-2 0 0 0,1-1 0 0,1 2 0 16,0 0 0-16,1 0 0 0,0-2 0 0,1 1 128 15,-1-1-128-15,6 3 0 0,0-2 0 0,-4-1 0 0,2 3 0 16,1-1 0-1,-3-3 0-15,-1 1 0 0,-1-1 0 0,-1 1 0 0,-1 0 0 0,3 0 0 0,-1 0 0 16,-3-3 0-16,-2 1 0 0,-6-5 128 0,7 3-128 16,-7-3 0-16,0 0 0 0,9 2 128 0,-9-2-128 31,0 0 0-31,0 0 144 0,0 0-144 0,0 0 0 0,0 0 144 0,0 0-144 0,0 0 0 0,0 0 128 16,0 0-128-16,0 0 0 0,0 0 0 0,0 0 0 15,-9 2 0-15,9-2 0 16,-9 4-368-16,9-4-32 0,-9 2-16 0,9-2 0 31,-7 1-1040-31,7-1-208 0,-7 2-32 0,-8 6-7952 16,2-1-1584-16,1 2-320 15</inkml:trace>
  <inkml:trace contextRef="#ctx0" brushRef="#br0" timeOffset="11743.724">7604 6667 4607 0,'0'0'400'0,"0"0"-400"0,0 0 0 0,0 0 0 0,0 0 0 0,0 0 0 0,0 0 0 0,-5-3 0 16,5 3 0-16,0 0 0 0,-6-3 6016 0,6 3 1104 15,0 0 240-15,0 0 32 0,0 0-5920 16,0 0-1168-16,0 0-304 0,0 0 2016 0,0 0 352 16,0 0 64-16,0 0 0 0,-1-8-1472 0,1 8-320 15,1-10-48-15,8 0-16 0,1 1-448 16,0 0-128-16,3-5 0 0,2 1 0 0,0 2 0 0,-1 0 0 16,1 0 608-16,0 0 96 0,0-1 32 0,0-1 0 0,1 2-592 31,-4 0-144-31,-1 3 0 0,-1 2 0 0,-1 2 0 0,-9 4 144 0,8-3-144 0,-8 3 128 0,0 0-128 15,0 0 128-15,0 0-128 0,0 0 0 16,0 0 0-16,0 0 0 0,0 0 0 16,0 0 0-16,0 0 0 0,-7 9 272 0,0-1-16 15,-3 1 0-15,-2 4 0 16,-1 2-256-16,0-4 0 0,1-1 0 0,-2 1 0 0,2 1 0 16,0 0 0-16,-2 0 0 0,1 0 0 0,1 0 0 15,1 0 0-15,-6 5 0 0,3-2 0 0,4-4 0 0,0-1 0 16,1-2 0-1,9-8 0-15,0 0 0 0,0 0 0 0,0 0 0 16,0 0 0-16,0 0-144 16,0 0 144-16,0 0 0 0,0 0 0 0,0 0 0 0,0 0-192 15,8-5 192-15,-2 1-192 0,-6 4-48 0,8-6-16 0,0 3 0 0,0 1 0 32,-8 2-2000-32,0 0-416 0,0 0-80 0,7-2-14320 0</inkml:trace>
  <inkml:trace contextRef="#ctx0" brushRef="#br0" timeOffset="27501.609">11564 6708 12895 0,'0'0'1152'0,"0"0"-928"0,0 0-224 0,0 0 0 0,0 0 3264 0,-1-8 624 15,1 8 112-15,0 0 32 16,2-6-1264-16,-2 6-240 0,5-8-48 0,-5 8-16 0,5-6-464 0,-5 6-80 0,0 0-32 0,0 0 0 15,9-1-736-15,-9 1-128 16,0 0-48-16,5 8 0 0,-3 1-496 0,-5 3-96 0,-2 2-32 0,-3 3 0 0,-2 1-208 0,-2 3-144 16,-3 2 192-16,-1 2-192 0,1 1 0 0,-2 1 0 15,0 2 0-15,1-1 0 32,2-2-768-32,1-1-272 0,2 1-48 0,2-3-16 15,1-2-2480-15,3-3-512 0</inkml:trace>
  <inkml:trace contextRef="#ctx0" brushRef="#br0" timeOffset="28136.034">13012 6136 35295 0,'-12'-3'1568'0,"12"3"320"0,-9 0-1504 0,2 0-384 0,-2 0 0 0,9 0 0 0,-6-2 1344 0,6 2 208 0,0 0 48 0,0 0 0 0,0 0-272 0,0 0-48 31,0 0-16-31,0 0 0 0,9 0-624 0,2 0-112 0,1-2-16 0,3 1-16 0,3-1-192 0,2 0-48 31,2 0 0-31,2 0 0 0,1 1-256 0,3 0 128 0,0 0-128 0,2 1 0 0,2-1 128 0,1 0-128 16,1 2 0-16,0-1 0 0,0 1 0 0,0 0 0 15,-2 1 0-15,0-2 0 0,1-1 0 0,-3 0-192 16,-3 0 16-16,0 2 16 31,-3 3-1184-31,0-1-256 0,-2-1-32 0,0 0-16 0,0-2-1200 0,-1 0-240 0,-1-1-48 0</inkml:trace>
  <inkml:trace contextRef="#ctx0" brushRef="#br0" timeOffset="28635.136">13506 6167 15663 0,'-17'-5'1392'0,"7"4"-1120"16,-2 0-272-16,1 1 0 0,-1 0 4816 0,1 0 912 15,1-1 176-15,0 0 48 0,1 1-2992 0,9 0-592 16,-7 0-112-16,7 0-16 0,0 0-768 0,0 0-128 15,0 0-48-15,0 0 0 0,0 0-720 0,1 11-128 0,1 0-48 0,1 1 0 16,1 2-240-16,1-1-160 16,-2 2 192-16,3 1-192 0,1 3 0 0,-2 3 0 0,-1 2 0 0,1 3 0 15,-1-1 0-15,0 1 0 0,-2 1 0 0,-1 1 0 0,-1 0 0 0,0 2-192 32,-1 0 48-32,-1 1 16 0,-2 1-1040 0,0-1-208 0,-3-3-32 0,1 0-16 15,-1-5 432-15,3-2 96 0,-2 0 0 0,-30 10 16 47,1-15-80-47,5-8-32 0,7-4 0 0,2-3 0 0,1-3 1296 0,3-1 256 16,-2 0 48-16,-4-2 16 0,2 1-496 0,4 0-128 0,4 0 0 15,2 1 1568-15,1 0 288 0,-1 1 64 0,1 1 16 16,3 0-1120-16,1 0-240 0,-2 0-32 0,8 0-16 16,0 0-112-16,0 0-32 15,0 0 0-15,0 0 0 0,0 0-160 0,0 0-32 16,0 0-16-16,9 3 0 15,0-1-176-15,1 2 0 0,2-2 0 0,5-1 128 0,1-3-128 0,3 1 0 0,2 1 0 0,3-2 128 16,0-1-128-16,3 0 0 16,0 0 0-16,2-1 0 0,0 0 0 0,0 2 0 15,-3 0 128-15,1-1-128 0,-2 1 0 0,-1 1-224 16,-3-1 48-16,-2 1 16 16,-4 0-1152-16,0-1-224 0,-2-1-64 0,-1 1 0 15,-4 0-960-15,0 1-208 0,-10 1-48 0,9-3-14912 0</inkml:trace>
  <inkml:trace contextRef="#ctx0" brushRef="#br0" timeOffset="29126.962">13512 6490 13823 0,'4'-10'1216'0,"-1"4"-960"0,1-2-256 0,3-1 0 0,-1-2 3104 0,2 1 576 0,0-1 112 0,-2 1 32 16,0-1-752-16,-2 2-128 0,-1 1-48 0,-3 8 0 0,3-9-832 0,0 2-160 31,-3 7-48-31,0 0 0 0,0 0-768 0,-6-6-144 0,-2 1-48 0,-1 3 0 0,-2 3-384 0,-1 0-64 16,-2 1-32-16,-2 3 0 0,1 0-208 0,-2 3-32 15,-1 2-16-15,-3 2 0 0,-1 2-160 0,1 1 128 0,0-2-128 0,0 2 128 16,0 2-128-16,2-1 0 15,3-1 0-15,2-2 0 0,3 1 0 0,2-1 0 16,2-1 0-16,3-1 0 0,4-1 0 0,3-1 0 0,-3-9 0 0,10 9-176 16,2-4 176-16,5-1 0 0,4-2 0 0,2-3-128 15,1-1 128-15,3-3 0 0,1-1 0 0,-1-2 0 16,0-2 0-16,-3-1 0 16,-2-3 0-16,-1-1 0 0,-2 1 0 0,-4 1 0 15,-2 0 0-15,-5 1 128 0,-4-1-128 0,0 1 0 16,-4 0 0-16,-4 1 0 0,-2 0 0 0,-4 2 0 0,-2 2 0 0,-5 0 0 0,-2 2 0 0,0 1 0 15,-1 3 0-15,0 0 0 0,-1 1 0 0,1 1 0 16,1 1 0-16,1 1 0 0,1 0 0 0,3 1 0 16,1 0 0-16,1 0-128 0,3 2-208 0,4-1-48 15,5-5 0-15,0 0 0 16,0 0-1248-16,3 11-256 0,1-1-48 0,5-1-16 31,3 0-1360-31,2-1-272 0</inkml:trace>
  <inkml:trace contextRef="#ctx0" brushRef="#br0" timeOffset="29341.351">14047 6744 12895 0,'-12'-5'576'0,"4"1"112"0,-1 0-560 0,3 1-128 0,6 3 0 0,-8-6 0 0,-1 0 7872 0,5 0 1536 0,4 6 304 0,-4-7 64 0,4 7-7248 0,0 0-1440 0,2-11-304 0,0 4-48 16,-2 7-608-16,4-8-128 15,-4 8 0-15,7-10 0 16,-2 1-1040-16,1 3-208 0,-6 6-32 0,0 0-12960 0,7-8-2592 0</inkml:trace>
  <inkml:trace contextRef="#ctx0" brushRef="#br0" timeOffset="29508.762">14052 6443 20271 0,'-11'-10'896'0,"1"5"192"0,1 1-880 0,1-1-208 0,2-1 0 0,3 2 0 16,3 4 4704-16,-2-7 896 0,-1 0 176 0,3 7 48 16,4-7-4608-16,0 1-928 15,1 1-288-15,-1-1-12160 0,2 0-2560 0</inkml:trace>
  <inkml:trace contextRef="#ctx0" brushRef="#br0" timeOffset="30025.121">14469 6245 40319 0,'1'-7'896'0,"0"-1"176"0,-1 8 32 0,2-9 16 0,0-1-896 0,-2 1-224 0,0 0 0 0,0 9 0 0,0 0 1520 0,4-7 256 16,-4 7 48-16,0 0 16 0,0 0-880 0,0 0-160 0,0 0-32 0,0 0-16 0,6 9-384 0,-3 3-80 31,-1 4-16-31,-2 2 0 0,-2 3-272 0,-1 4 160 0,-2 2-160 0,1 4 128 16,-3 2-128-16,1 1 0 15,-1 1 0-15,-1 3 0 0,1 2 0 0,-2 2 0 0,1 1 0 0,0 0 0 16,1-2 0-16,0-1-272 0,2-1 64 0,0-2 16 31,2-2-1152-31,2-3-240 0,0-2-32 0,1-4-16 0,1-1-928 0,1-5-192 0,-1-1-48 0,1-6-14096 16</inkml:trace>
  <inkml:trace contextRef="#ctx0" brushRef="#br0" timeOffset="30309.308">14575 6199 37727 0,'-5'-17'1664'0,"3"9"352"0,2 8-1616 0,0-7-400 15,0 7 0-15,2-8 0 0,1 0 1424 0,-3 8 208 0,0 0 32 0,0 0 16 0,8 0-384 0,-8 0-80 32,9 5 0-32,-1 1-16 0,0 4-624 0,-3 4-128 15,-2 2-32-15,0 3 0 0,-1 3-224 0,-1 3-64 16,-1 3 0-16,-1 4 0 0,-1 0-128 0,-2 3 0 16,0 2 0-16,0 1 128 0,-2 1-128 0,1-1 0 15,-2 1 0-15,0 1 0 0,0 1 0 0,-1 0 0 16,1-2-224-16,0 0 80 0,-1-3-1248 0,1-4-240 0,-3-5-48 0,4-3-16 31,-1-2-704-31,2-4-144 0,0-2-16 0,1-5-14272 0</inkml:trace>
  <inkml:trace contextRef="#ctx0" brushRef="#br0" timeOffset="30824.824">14500 6335 25791 0,'-9'-10'2304'0,"5"3"-1856"0,-1 0-448 0,3-1 0 0,0-1 3056 0,2 0 512 16,1 0 96-16,2 0 32 15,2 1-1952-15,3 3-384 0,0-3-80 0,4 0 0 0,2-1-512 0,2 1-80 16,3-1-32-16,1 1 0 0,1 1-368 0,2 2-80 16,2 2-16-16,1-1 0 0,2 1-192 0,-3 3 0 15,3-1 0-15,-4 1 0 0,-1 1 0 0,-1 2 0 16,-1 2 0-16,1 1 0 0,-1 0 0 0,-3 2 0 15,-1-1 0-15,-3 2 0 0,-2 2-176 0,-2 0 176 16,-3 1-160-16,-3 0 160 0,-2 0-192 0,-3 3 48 0,-2-2 16 0,-2 2 0 16,-5 0-96-16,-1 0-16 0,-3-1 0 0,-1 1 0 15,-3-1-80-15,1 0 0 0,-2-2-16 0,-1-1 0 0,1-1 208 0,-3 0 128 32,-2 0-160-32,0-2 160 0,-1-2 0 0,2 0 0 15,-1-1 0-15,1 0 0 0,1-3 144 0,2 0 32 0,3-1 0 0,3 0 0 0,1-1 32 0,1 0 16 16,3-1 0-16,1-1 0 0,8 2-224 31,0 0 0-31,0 0 0 0,0 0 624 0,0 0 80 16,0 0 0-16,0 0 16 0,9 5-496 0,0 1-96 15,1 1-128-15,-2 1 176 0,5 2-32 0,-1 1 0 0,1-1 0 0,1 2 0 16,2 3 16-16,1-2 0 0,1 0 0 0,-1 2 0 16,1 2-160-16,1 0 160 0,0 3-160 0,1-2 160 15,-2-1-160-15,-1 1 0 0,0-1 0 0,1 0 128 0,0 1-128 0,1 0 160 16,0-2-160-16,-2-1 160 15,-1-3-160-15,0 0-176 0,2-1 48 0,-4-1 0 16,0-2-1152-16,-2-4-208 0,-1 0-48 0,0-2-12128 16,-1 0-2416-16</inkml:trace>
  <inkml:trace contextRef="#ctx0" brushRef="#br0" timeOffset="31544.421">15438 6183 19343 0,'0'0'1728'0,"0"0"-1392"0,-2-5-336 0,0-1 0 0,0 0 3296 0,1-1 592 0,0 0 112 0,-2 2 32 31,3 5-1488-31,-2-6-304 0,0 1-48 0,0-1-16 16,-2 1-960-16,1-1-192 0,0 1-32 0,0 0-16 15,-2 1-416-15,0 1-96 0,5 3-16 0,-10-1 0 0,-2 2-192 0,1 2-64 16,0 0 0-16,-1 3 0 0,-3 3-192 0,2 1 144 16,1 1-144-16,0 0 128 0,0 1-128 0,1 1 0 15,0 0 0-15,2 0 128 16,2 2-128-16,2-1 0 0,0-2 0 0,2-2 0 0,1-1 0 0,3-2 0 0,-1-7-144 0,7 7 144 15,-1-3 0-15,2 0 0 0,0-2 0 0,0-2 0 16,2-2 0-16,1-3 0 0,1 0 0 0,1-3 0 16,0-1 0-16,1-2 0 15,0-3 0-15,-4 3 144 0,-2-2-144 0,2-2 128 0,1-1-128 0,1 1 128 0,-1-2-128 0,0-1 0 16,0-1 0-16,-2-1 128 0,0 0-128 0,-3 0 0 16,1-1 144-16,-2 3-144 0,0-2 0 0,-1 1 144 31,-1 2-144-31,0 0 0 0,-2 3 160 0,0 1-160 15,0 2 128-15,-1 2-128 0,-1 1 192 0,0 3-64 0,0-1 0 0,1 6 0 16,0 0 0-16,0 0-128 16,-6 3 192-16,2 2-64 0,0 1-128 0,1 3 0 0,0 2 0 0,-2 3 128 15,2 2-128-15,-1 4 0 0,-1 1 144 0,2 2-144 0,0 1 0 0,-1 1 144 16,1 0-144-16,2 1 0 0,-1 0 0 0,2 1 0 16,2-2 0-16,0 0 0 0,0-2 0 0,2 0 0 15,0-2 0-15,2 0 0 16,-1-1-736-16,3-1-96 0,-3-3-32 0,2 0 0 15,-1-1-2496-15,0-1-496 0</inkml:trace>
  <inkml:trace contextRef="#ctx0" brushRef="#br0" timeOffset="32806.36">16107 6620 25791 0,'0'0'2304'0,"-8"2"-1856"0,0-1-448 0,0 1 0 0,8-2 2720 16,-9 1 448-16,0-1 96 0,9 0 0 0,0 0-1152 0,0 0-224 15,0 0-48-15,0 0-16 0,0 0-752 0,0 0-160 16,11 5-16-16,0-2-16 0,1-2-304 0,4-1-48 16,3 0-16-16,-1-1 0 15,1-1-32-15,3 1-16 0,2-2 0 0,4-1 0 0,1 0-192 0,4 1-32 16,4-1-16-16,1 1 0 0,1 0-224 0,2 0 144 15,2 1-144-15,1-1 128 0,-1-3-128 0,-12 3 0 16,2 0 0-16,3 0 0 0,3-1 0 0,0 1 0 16,2 1 0-16,0 0 0 0,0-1 0 0,-2 1 0 15,1 0 0-15,-4 0 0 16,-4 0 0-16,0-1 0 0,-2 2 0 0,-3-1 0 0,-2-1 0 0,-2-1 0 16,-1 0 0-16,-2 2 0 0,-2 0-160 0,-3-1 160 15,-2 1 0-15,-2 0-144 0,-1 0-176 0,-2 0-16 16,-1-1-16-16,-7 3 0 15,0 0-1184-15,0 0-256 0,0 0-32 0,0 0-16 16,1-4-2192-16,-1 4-432 0</inkml:trace>
  <inkml:trace contextRef="#ctx0" brushRef="#br0" timeOffset="33162.44">17158 6366 15663 0,'-10'-2'1392'0,"0"-1"-1120"15,1 1-272-15,0 1 0 0,-1-1 4112 0,2 0 768 16,-1-1 160-16,2 3 16 0,1 0-2384 0,0 2-496 0,1-2-80 0,0 2-32 16,5-2-832-16,0 0-160 0,0 0-48 0,0 0 0 15,0 0-512-15,0 0-96 0,0 0-32 0,2 6 0 0,3 1-160 0,0 0-32 31,3-2-16-31,4 1 0 0,1 0-176 0,3-1 128 0,1-1-128 0,2 0 128 0,0 1-128 0,-6-2 0 16,1 1 0-16,2 1 0 0,0-1 0 0,2 1 0 16,-2 0 0-16,0 1 0 0,-2-1 0 0,-1 1 0 0,-3-1 0 15,-1 2 0-15,-3-1 128 0,0 2-128 0,-3 0 128 0,-1 1-128 32,-4 0 192-32,-1 4-64 0,-5 0 0 0,-2 0 0 0,-3 0 0 0,-2 3-128 15,-3 0 192-15,-9 9-64 0,1 0-128 0,2-2 0 0,2-2 0 0,2-1-176 31,3-2-2288-31,1-1-464 0,3-2-80 0</inkml:trace>
  <inkml:trace contextRef="#ctx0" brushRef="#br0" timeOffset="33756.362">18118 6259 26719 0,'0'0'2368'0,"0"0"-1888"0,-1-7-480 0,1 7 0 0,0 0 3616 0,0 0 624 0,0 0 128 0,0 0 32 15,0 0-2416-15,0 0-464 16,0 0-112-16,0 0 0 0,0 0-656 0,-3 10-128 15,-1 1-32-15,-2 4 0 0,-1 2-272 0,-1 3-64 16,1 1-16-16,-1 2 0 0,-1 1-240 0,-1 2 128 16,0 0-128-16,2 1 0 0,-2 3 0 0,1 1 128 15,1 0-128-15,-2-2 0 0,-1 1 0 0,1-1 0 16,2-2 0-16,0 1 0 0,1-2-208 0,1-1-48 0,-1 0 0 0,0-1 0 31,1-1-1568-31,0-3-320 0,2-4-64 0,1-1-16 16,0-4-1552-16,0-3-304 0</inkml:trace>
  <inkml:trace contextRef="#ctx0" brushRef="#br0" timeOffset="34058.497">18240 6271 26719 0,'0'-14'2368'0,"0"5"-1888"0,0 1-480 0,2 0 0 15,0-1 2688-15,2 0 448 0,-1-1 96 0,1 3 16 16,-4 7-1168-16,0 0-224 0,0 0-64 0,8-3 0 16,-8 3-704-16,9 2-160 0,-9-2-32 0,7 7 0 0,-2 0-416 0,-1 4-96 15,0 2 0-15,-4 3-16 0,-1 2-176 0,-3 4-16 0,-1 3-16 0,-2 3 0 16,-2 1-160-16,-3 3 128 16,-2 1-128-16,0 2 128 0,-2 1-128 0,0 2 0 15,-1 2 0-15,0 0 0 0,4-1 0 0,-4 1 0 0,2-2 0 0,0-1 0 31,1-2-1088-31,2-5-128 0,2-2-48 0,3-4 0 16,1-3-1312-16,1-5-272 0,2-3-48 0,1-7-14448 0</inkml:trace>
  <inkml:trace contextRef="#ctx0" brushRef="#br0" timeOffset="34614.294">18121 6268 31327 0,'-4'-6'2784'0,"-2"1"-2224"0,1-1-560 0,0 1 0 16,1-2 2656-16,2 2 416 0,2 5 96 0,0-9 16 16,2-1-1456-16,2 2-304 0,1 1-48 0,3-1-16 0,1-1-672 0,4 3-144 15,0 0-32-15,3 2 0 0,3-1-336 0,1 1-176 16,1-1 160-16,2 2-160 0,1 1 0 0,0 1 0 15,0 0 0-15,1 1 0 0,-2 2 0 0,-1 0 0 0,1 0 0 0,-2 3 0 16,-3-1 0-16,1 2 0 16,-1 1 0-16,0 3 0 0,-1 2 0 0,-6-3 0 15,1 1 0-15,-1 1 0 0,-1 0 0 0,0 1 0 0,-1 0 0 0,-2 0 0 16,-1-1 0-16,-1 0-128 0,-4 1 128 0,0-1 0 16,-1 0 0-16,-1-1 0 0,-2-1 0 0,-1 0 0 15,-3 0 0-15,-5 4 0 0,-1-2 0 0,-2 0 144 0,2 0-144 0,-2 0 0 16,-2-1 144-16,-1 0-144 0,0 0 0 0,-2-2 0 15,-2 0 0-15,2-1 128 0,-2-1-128 0,3 1 0 16,-1 0 0-16,1-1 128 0,3 1-128 0,0-1 0 31,2 1 0-31,2 0 128 0,2-1-128 0,1 1 0 0,1-2 0 0,1 2 0 16,7-7 0-16,-5 9 0 16,2-2 0-16,3-7 0 0,0 0 0 0,2 11 0 0,0-2 128 0,3 0-128 15,1 1 0-15,2 0 0 0,1 1 0 0,2 0 128 0,2-1-128 0,0 1 0 16,3 0 0-16,-1 2 0 15,-1-1 0-15,2 0 0 0,0 0 0 0,2 1 0 0,-2 1 0 0,0 0 0 16,-1 0 0-16,-2-1 0 0,2-1 0 0,-1 1 0 16,-1-2 0-16,0 0 128 0,0-2-128 0,-1 0 0 15,0-1 0-15,-5-3 0 16,-1 1-944-16,1-2-144 0,-1 2-48 0,0-2 0 16,-6-4-2256-16,0 0-448 0</inkml:trace>
  <inkml:trace contextRef="#ctx0" brushRef="#br0" timeOffset="35378.982">18889 6096 911 0,'0'0'0'0,"-3"-3"0"0,-1 0 0 0,2-1 0 0,2 4 0 0,0 0 0 0,-2-4 7104 0,0 0 1344 16,0-1 272-16,2 5 48 0,0 0-5088 0,0 0-1024 15,0 0-208-15,0 0-32 0,0 0-816 0,0 0-144 16,0 0-48-16,0 0 0 0,0 0-512 0,0 0-96 15,0 0-32-15,-3 8 0 0,1 2-272 0,0 0-64 16,0 0-16-16,-1 1 0 16,-1 2-240-16,1 1-48 0,1 0-128 0,0 1 192 0,-1-1-192 0,1 0 0 15,-1 1 128-15,1-1-128 16,1-1 0-16,-1-1 0 0,1-1 0 0,1-1 0 0,0-2 128 0,0-2-128 16,0-6 0-16,0 0 0 0,0 0 128 0,0 0-128 15,0 0 0-15,6 4 0 0,-6-4 128 0,8 0-128 16,-1-4 0-16,1-1 0 15,0-3 144-15,0-1-144 0,0-1 128 0,0-1-128 0,0-2 0 0,-1 0 128 16,1-1-128-16,0 1 0 0,-1 0 0 0,1 1 0 0,0 0 0 0,-2 2 0 16,1 3 0-16,0 0 0 0,-3-1 0 0,0 3 0 15,0-1 0-15,-4 6 0 0,0 0 0 0,0 0 0 16,0 0 0-16,0 0 0 16,0 0 0-16,0 0 0 0,2 7 0 0,0 0 0 15,-1 0 0-15,0 2 0 0,-1 2 0 0,0 1 0 16,1 0 0-16,-1 0 0 0,-1 0 0 0,1 1 0 15,0-2 0-15,1 0 0 0,0-2 0 0,2 0 0 0,-1-1 0 0,0-1 0 16,1-2 0-16,-3-5 0 0,0 0 0 0,7 4 0 16,1 0 0-16,-2-2 0 0,-6-2 0 0,8-1 0 15,0-2 0-15,0-2 128 0,1 0-128 0,1-1 0 16,0 0 0-16,-1-2 0 16,1 1 0-16,1 2 0 0,-2-4 0 0,0 1 0 0,1 1 0 0,0 0 0 15,-1 0 0-15,0 3 0 0,-1-3 0 0,-1 3 0 0,0 1 0 0,-2 0 0 31,-5 3 0-31,7 0 0 0,-7 0 0 0,5 4 0 16,0 0-144-16,-1 2 144 0,1-1 0 0,-1 2-128 0,0 0 128 0,1 1 0 16,-1 1 0-16,1 0-128 0,-2 0 128 0,1-1 0 15,1 1 0-15,0 0 0 16,1 0 0-16,-1-2 0 0,1 0 0 0,-1 0 0 0,1-1 0 16,-1 1 0-1,1-2-928-15,0 1-80 0,1-2-16 0,0 0 0 16,-2-2-2816-16,2-1-560 0</inkml:trace>
  <inkml:trace contextRef="#ctx0" brushRef="#br0" timeOffset="63815.175">7190 10445 3679 0,'-6'-5'320'0,"6"5"-320"0,-3-3 0 0,-1 0 0 0,2-1 6832 0,2 4 1296 0,-2-3 256 0,2 3 48 0,0 0-5088 0,0 0-1008 16,0 0-208-16,0 0-32 0,0 0-944 0,0 0-192 15,0 0-48-15,0 0 0 0,0 0-464 0,-1 9-80 16,1 2-32-16,1 1 0 16,0 1-112-16,2 1-32 0,-1 3 0 0,3 7 0 15,-1 1-192-15,1-3 0 0,0 3 0 16,-2 0 0-16,3 1 176 0,-1 1-176 0,1 0 160 0,-2 0-160 0,3 0 0 15,-2 0 0-15,1-2 0 0,-1-1 0 0,2-2 0 16,-1-1 0-16,-1-1 0 0,2-3 0 0,-1-1 0 16,0-3 0-16,-1-2 0 0,0-2 0 0,-1-2 0 15,0-2 128-15,-4-5-128 0,6 3 0 0,1-2 0 16,-7-1 0-16,5-3 128 0,1-3 0 0,-1 0-128 16,-2-3 192-16,2-2-64 0,0-2-128 0,2-1 160 15,-3-2-160-15,3-4 160 0,-1 1-160 0,1-2 0 0,0 0 0 16,-1-1 0-16,0 1 160 15,0-1-160-15,0 1 160 0,0 1-160 0,1 3 0 16,0-1 0-16,-1 3 0 0,0 0 0 0,-1 3 0 16,1 2 0-16,-3 1 0 0,0 2 0 0,1 1 0 15,-4 6 128-15,0 0-128 0,0 0 0 0,5 2 0 16,1 3 0-16,-1 1 0 0,1 3 0 0,-1 2 0 16,0 0 0-16,-1 2 0 0,0 2 0 0,1 0 0 15,-1 2 0-15,1 0 0 0,-1 1 0 0,0-1-144 16,2 1 144-16,0 3 0 0,1-2 0 15,-1-3 0-15,0-3 0 0,1-2 0 0,-3-1-128 16,1-2 128-16,0-1 0 0,-5-7 0 0,8 2-128 0,-1-3 128 0,2-2 0 16,-3-1 0-16,1-3 0 15,1-1 0-15,0-2 0 0,0-2 0 0,0-3 0 0,1-1 0 0,0-2 0 0,0 0 128 0,-2-1-128 16,0 0 0-16,1-1 0 0,-2 1 192 0,1-1-48 0,0 0-16 0,-2 1 0 16,1 1-128-16,-1-1 0 15,-1 0-192-15,1 2 192 16,-2-1-448-16,0 1 16 0,1 2 16 0,-1 2 0 15,-1 1-1120-15,0 1-240 0,1 2-32 0,-1 1-16 32,0 2-992-32,0 0-192 0,-2 6-32 0,0 0-11808 0</inkml:trace>
  <inkml:trace contextRef="#ctx0" brushRef="#br0" timeOffset="64595.353">7912 10002 18431 0,'-12'2'816'0,"12"-2"160"0,-6 1-784 0,1 0-192 0,-1 0 0 0,2 0 0 0,4-1 4720 0,0 0 896 0,-4 1 176 0,4-1 32 0,0 0-3248 0,0 0-656 0,0 0-128 0,0 0-16 15,0 0-768-15,0 0-160 0,0 0-16 0,0 0-16 0,0 0-224 0,6 0-32 16,2 0-16-16,0 0 0 0,-1-1-224 0,2 0-64 16,1-1 0-16,0-1 0 15,0 1-256-15,1 0 160 0,1 0-160 0,1-1 128 0,0-1-128 0,1 2 0 16,3-1 0-16,-1 1 0 0,-1-1 0 0,-1 1 0 0,3 0 0 15,-1 0 0-15,1-2 0 0,-1 2 0 0,1-1 0 0,-2 1 0 32,-2 0-512-32,2-1 32 0,-2 1 0 0,-1 1 0 31,-2 0-1392-31,0 0-288 0,0 1-48 0,-3 1-16 16,0 0-2016-16,-7-1-416 0</inkml:trace>
  <inkml:trace contextRef="#ctx0" brushRef="#br0" timeOffset="64802.01">8162 9961 19343 0,'-5'0'1728'0,"-1"0"-1392"16,0 0-336-16,1 1 0 0,5-1 4160 0,-5 1 752 0,0 0 144 0,5-1 48 15,-5 3-2448-15,5-3-480 0,-3 5-112 0,3-5-16 16,-1 6-960-16,-1 2-208 0,1 1-48 0,1 1 0 16,0 1-320-16,0 1-64 15,0 1 0-15,0 2-16 0,0 2-224 0,0 0-32 16,0 1-16-16,0 0 0 0,-2-2-160 0,0 2 0 15,2-1 0-15,2 2-176 16,-2-1-1520-16,0-1-304 0,0-1-64 0,1-1-18080 0</inkml:trace>
  <inkml:trace contextRef="#ctx0" brushRef="#br0" timeOffset="68649.454">8535 10231 23951 0,'0'0'2128'0,"-1"-7"-1696"0,1 7-432 0,1-8 0 0,-2 1 3296 0,1 7 576 0,0-7 112 0,0 7 32 16,0-8-1488-16,0 8-288 15,2-8-64-15,-2 8-16 0,3-6-848 0,-3 6-160 0,4-6-48 0,-4 6 0 16,0 0-448-16,9-4-80 0,-2 0-32 0,2 2 0 16,-9 2-288-16,11-1-48 15,0 0-16-15,1 1 0 0,0-1-192 0,1 1 128 0,1 0-128 0,3 0 0 16,0 0 0-16,2 0 0 0,2 0 0 0,2 0 0 15,1-2 0-15,2-1 0 0,-1 1 0 0,0-1 0 16,-2-1 0-16,2-1 0 16,-1 2 0-16,1 0 0 0,0-1 0 0,1 2 0 0,-2 1 0 0,0 0 0 15,0 0 0-15,-1 1 0 16,-2 0 0-16,-2 1 0 0,-3 0-240 0,1 1-32 0,-2-1-16 0,1 0 0 31,-3 2-864-31,-2-1-160 0,-3 0-32 0,-8-2-16 0,8 4-1280 0,-1 1-256 16,-7-5-48-16,0 0-14976 0</inkml:trace>
  <inkml:trace contextRef="#ctx0" brushRef="#br0" timeOffset="69002.957">8998 10185 14735 0,'0'0'640'0,"-6"-4"160"0,6 4-640 0,-4-5-160 0,-1 0 0 0,5 5 0 16,-4-6 5184-16,4 6 992 0,0 0 208 0,-4-5 32 0,4 5-3504 0,0 0-704 16,0 0-144-16,0 0-16 0,0 0-832 0,0 0-144 15,0 0-48-15,0 0 0 0,0 0-384 0,0 0-64 16,-4 11-32-16,2 1 0 0,1 0-256 0,0 3-48 16,1 3-16-16,0 3 0 0,-2 2-224 0,0 3 128 15,-1 3-128-15,2-7 0 0,0 3 0 0,-1 5 128 16,-1 0-128-16,2 3 0 0,-2 2 0 0,2 1 0 0,1-1 0 0,0-1 0 15,0 1 0-15,4-2 0 16,-4-3 0-16,1 0-160 0,1-2-112 0,0-2-32 16,0-2 0-16,0-2 0 15,0-2-128-15,-1-4-16 0,1-1-16 0,-1-2 0 16,-1-2-96-16,0-2-16 0,0-3 0 0,0-6 0 16,0 6-1024-16,0-6-192 0,0 0-64 0,0 0 0 15,0 0-384-15,0 0-96 0,0 0-16 0,0 0-8128 16,0 0-1616-16</inkml:trace>
  <inkml:trace contextRef="#ctx0" brushRef="#br0" timeOffset="69331.053">8723 10929 35183 0,'-18'1'1552'0,"10"-1"336"0,0 0-1504 0,-1 0-384 15,0 0 0-15,0 1 0 0,0 0 2128 0,1-1 368 16,0 0 64-16,1 1 0 0,2 0-944 0,2 0-192 15,-3 1-32-15,6-2-16 0,0 0-608 0,0 0-112 16,0 0-16-16,0 0-16 0,0 0-208 0,0 7-32 16,0-7-16-16,0 0 0 0,0 7-160 0,6-2-16 15,-2 0-16-15,3-1 0 16,0-1-176-16,5-1 128 0,-2 0-128 0,3-1 128 16,2-1-128-16,1-1 160 0,3-2-160 0,1 1 160 0,1-2-160 0,1-1 0 15,2 2 0-15,0-1 128 0,0-1-128 0,0 1 0 16,-3-1 0-16,1 2 0 0,0 0 0 0,0 1-176 15,-1-1 16-15,0 0 0 16,-3 2-928-16,0 0-176 0,-1 0-32 0,-2 1-16 16,-1 1-592-16,-2 0-112 0,-1 0-32 0,-1 0 0 15,-3 0-1344-15,0 0-288 0,-7-1-48 0</inkml:trace>
  <inkml:trace contextRef="#ctx0" brushRef="#br0" timeOffset="69902.707">9042 10478 13823 0,'0'0'1216'0,"0"0"-960"0,0 0-256 0,0 0 0 0,-4-9 4160 0,1 1 768 0,0 2 176 0,3 6 16 16,-3-9-2016-16,-1 2-416 0,4 7-64 0,-3-5-32 0,0 0-992 0,3 5-208 15,-4-4-48-15,0-1 0 0,0 2-464 0,-2 0-112 16,6 3 0-16,-8-2-16 0,0 1-304 0,0 1-64 16,-2 1-16-16,1 1 0 0,0 1-192 0,1 3-48 15,-2 1 0-15,2 2 0 0,0 1-128 0,-1 2 0 16,2 2 0-16,0 2 128 0,1 3-128 0,0-2 0 15,1 1 0-15,1-1 0 0,3 0 0 0,0-2 0 0,1 0 0 0,1-2 0 16,2 0-160-16,2-2 160 16,-1-1 0-16,2-2-144 0,-1-2 144 0,3-1-128 0,1-2 128 0,0-2-128 0,-1-2 128 0,2-1 0 31,0-2 0-31,0 0-128 0,-1-2 128 0,-1 0 0 16,-3-2 0-16,1-1-128 0,-2-1 128 0,-1 1 0 15,-1-1 0-15,0-1 0 0,-2-3 0 0,-3 1 128 0,-2-2-128 0,-1 1 0 16,1-2 0-16,-2 2 0 0,-2 1 0 0,1 1 128 15,-1-1-128-15,0 2 0 0,-1 2 0 16,1 0 0-16,2 1 0 0,-1 3-128 0,-1 0 128 0,1 3 0 16,1-1-160-16,0 0 160 0,7 3-192 0,0 0 192 15,0 0-304-15,0 0 48 0,0 0 16 0,0 0 0 16,0 0-528-16,0 0-96 0,0 0-32 16,6 6 0-1,0-1-1664-15,2 1-320 0,1-2-80 0,2 0-16 0,0 0-1152 0,0-1-224 0,14 3-64 0,1 3 0 0</inkml:trace>
  <inkml:trace contextRef="#ctx0" brushRef="#br0" timeOffset="70171.99">9548 10224 19343 0,'-4'-6'1728'0,"0"-1"-1392"0,0 1-336 0,4 6 0 0,-4-10 5152 0,1 2 960 0,-1 2 192 0,4 6 32 0,-5-7-3792 0,5 7-768 0,0 0-160 0,0 0-16 0,0 0-928 0,0 0-176 0,-6 1-48 0,-2 4 0 0,0 3-240 0,-1 6-48 16,0 2-16-16,-1 5 0 0,-1 3-144 0,-1 6 0 0,-2 3 0 0,7-9 0 15,-3 4 0-15,1 3 0 16,0 4 0-16,1 0 0 0,2 0-128 0,3 1 128 0,1 1-160 0,2-2 160 31,0 0-512-31,4-1-16 0,0-2 0 0,2-3 0 0,0-3-576 0,2-3-112 16,2-1-32-16,1-3 0 15,0-4-544-15,1-3-128 0,1-3 0 0,1-3-16 16,2-4-304-16,-1-3-64 0,0-4-16 0</inkml:trace>
  <inkml:trace contextRef="#ctx0" brushRef="#br0" timeOffset="70521.481">9634 10600 13823 0,'0'0'608'0,"0"0"128"0,3-7-592 0,2 1-144 16,-1-1 0-16,1 0 0 0,2 2 4640 0,-1-2 896 15,2 0 176-15,1-1 48 0,0 1-3344 0,1 1-672 16,-1 0-128-16,1 1-16 16,-1-1-704-16,1 2-128 0,1-1-16 0,0 2-16 0,-1 1-224 0,-1 2-64 15,-9 0 0-15,9 2 0 0,-9-2-16 0,9 7-16 16,1-1 0-16,-3 3 0 0,0 1 0 0,-2 1 0 0,1 0 0 0,-1 1 0 15,2 0-96-15,-3 1 0 0,0 1-16 0,3-1 0 16,0 0-304-16,1 1 160 0,-2 2-160 0,2-2 128 16,-2-1-128-16,3 0 0 0,1 1 0 0,0-2 0 15,1-2 0-15,0-1 0 0,0 0 0 0,1-2 0 16,0-2 0-16,0 0-224 0,-1-1 80 0,0-1 16 31,0 0-512-31,0-1-80 0,-1-1-32 0,-1 1 0 16,-9-2-1936-16,9 1-384 0,-9-1-64 0,0 0-13968 0</inkml:trace>
  <inkml:trace contextRef="#ctx0" brushRef="#br0" timeOffset="70767.22">9987 10459 1839 0,'0'0'160'0,"-8"1"-160"0,8-1 0 0,0 0 0 15,-7 2 7808-15,7-2 1536 0,-7 5 320 0,1 1 48 0,6-6-6352 0,-5 10-1264 32,-1 0-256-32,1 2-48 0,-2 2-1024 0,0 3-208 0,1 2-48 0,-3 2 0 0,-4 1-352 0,1 4-160 0,-3 3 128 0,0 1-128 15,0 2 0-15,3-8 0 0,-2 1 0 0,0 1 0 16,1 2-400-16,1-1 32 0,1-1 16 0,1 1 0 47,2-3-2032-47,2-2-416 0,2-2-80 0,1-3-8368 0,3-2-1680 0</inkml:trace>
  <inkml:trace contextRef="#ctx0" brushRef="#br0" timeOffset="71088.571">10329 10264 23039 0,'-10'-1'2048'0,"10"1"-1648"16,-10 0-400-16,10 0 0 0,0 0 4032 0,-8 2 736 0,8-2 144 0,0 0 16 0,0 0-2656 0,-6 6-544 16,6-6-96-16,-3 9-32 0,2-1-688 0,2 2-144 15,2 1-16-15,0 1-16 0,0-1-336 0,2 4-64 16,0 2-16-16,0 3 0 16,-1 1-144-16,1 1-48 15,2 2 0-15,0 5 0 0,-4 4-128 0,1 0 160 16,1-1-160-16,-2 2 160 0,-1 2-160 0,-1 2 0 0,-2 0 0 0,0-10 0 0,-1 1 128 0,-2 4-128 15,-2 2 0-15,-2 2 128 0,0 0-128 0,-2-2 0 16,-1-1 0-16,0-1 0 16,1-1-1392-16,-2-1-144 0,-3-2-48 0,0-3-19600 15</inkml:trace>
  <inkml:trace contextRef="#ctx0" brushRef="#br0" timeOffset="71670.589">11206 10519 28559 0,'0'0'1264'0,"0"0"272"0,0 0-1232 0,-6 3-304 0,6-3 0 0,0 0 0 0,-9 4 3328 0,9-4 624 0,-7 8 112 0,1 1 32 0,2 0-2480 0,1 2-480 15,0 2-112-15,1 0 0 0,0 3-608 0,2 1-112 16,0-1-32-16,0 2 0 0,0 1-272 0,0 0 0 16,1 1 0-16,1 1 0 0,-1-2 0 0,0-5 0 15,1 1 0-15,1 2 0 0,-2-1-192 0,1 1-112 0,0-1-16 0,0 1 0 31,-1-3-2336-31,2-1-480 0,-1 0-80 0,-1-4-14320 0</inkml:trace>
  <inkml:trace contextRef="#ctx0" brushRef="#br0" timeOffset="71885.329">11021 10787 7359 0,'-20'-4'320'0,"9"2"80"0,-1 0-400 0,0 1 0 15,1 0 0-15,2 1 0 0,2 0 7824 0,7 0 1488 16,-5 0 288-16,5 0 64 0,0 0-6752 0,0 0-1360 15,0 0-272-15,0 0-48 16,0 0-768-16,13-2-144 0,1-2-48 0,4 1 0 0,3 0-144 0,2-2-128 16,2 0 144-16,4-2-144 15,1 1 0-15,1-2 128 0,-1-2-128 0,2 0 0 0,-1 0 0 0,5-1-192 16,0-1 48-16,3 2 0 16,2 0-1568-16,0 2-304 0,2-2-64 0,-11 3-16896 0</inkml:trace>
  <inkml:trace contextRef="#ctx0" brushRef="#br0" timeOffset="72416.568">12117 10033 11055 0,'0'0'976'0,"-4"-6"-784"15,1-2-192-15,3 8 0 0,-4-9 6080 0,4 9 1184 0,0 0 224 0,0 0 64 16,0 0-4336-16,0 0-848 16,0 0-192-16,0 0-16 0,0 0-1136 0,-3 12-208 0,0 4-48 0,1 2-16 15,1 4-464-15,-1 3-96 0,0 0 0 0,1 5-16 16,1 1-48-16,-3 6 0 0,0-1 0 0,-1 4 0 16,2 1 0-16,0 5-128 0,0 0 192 0,1 1-64 0,-1 3-128 0,5-2 0 15,-2-1 0-15,1-2 128 16,-1-3-128-16,1-3 0 0,3-5 0 0,-2-3 0 0,-1-4 0 0,0-5 0 15,2-4 0-15,-1-3 0 0,-1-4 0 0,-2-11 128 16,0 0-128-16,0 0 0 0,0 0 0 0,0 0 0 0,0 0 0 0,9-8 0 31,0-2-192-31,-4-3 0 0,0-2-16 0,-1-3 0 0,2 0 208 0,0-2-176 16,0 0 176-16,1-1-160 0,2 0 160 0,0 1 0 0,0 1-144 0,0 1 144 16,0 0-352-16,2 3 0 15,0 3 0-15,-1 1 0 0,1 1 96 0,0 3 32 0,0 2 0 16,-1 3 0-16,-1 1-16 0,1 3 0 15,0 1 0-15,0 4 0 0,0 3 80 0,0 2 16 16,-1 1 0-16,0 0 0 0,0 0 272 0,-1 3 48 16,-2 0 16-16,0 2 0 0,-3-1 176 0,-1 1 32 15,-1 0 16-15,-1-1 0 0,-1 0-32 0,-4 0 0 0,-3 1 0 0,0-1 0 16,0 1-16-16,-3-1-16 0,-1-1 0 0,-2 1 0 16,0 0-176-16,-1 0-48 0,-4-3 0 0,0-1 0 15,-1-1-128-15,3-1 0 16,-2-2 0-16,3-2 128 15,-1-2-1232-15,2-2-256 0,0 1-48 0,6-4-12880 0,-4-1-2576 0</inkml:trace>
  <inkml:trace contextRef="#ctx0" brushRef="#br0" timeOffset="74324.479">4773 10358 15663 0,'-9'-12'688'0,"3"4"144"0,1-1-656 0,0-1-176 0,-2-1 0 0,-1 0 0 0,-1 0 4928 0,-1 0 960 0,0 1 192 0,-1 0 48 0,-1-1-3536 0,1 2-704 16,-1-1-144-16,0 1-16 0,-2 1-784 0,0 2-160 0,-2 0-16 15,3 1-16-15,0 2-352 0,-2 2-64 0,1 0-16 0,0 3 0 16,2 2-144-16,0 2-48 16,-3 4 0-16,2 3 0 15,-1 2-128-15,2 4 0 0,1 5 0 0,-2 2 0 0,-2 3 0 0,6-7 0 0,2 4 0 0,-1 6 0 0,1 5-160 0,2 4 160 16,1 1 0-16,1 4-144 0,2 3 144 0,0 2-128 31,1 1 128-31,2 2-128 0,2 2 128 0,0-1-128 16,0-4 128-16,3 0-128 15,1-3-352-15,-1-1-64 0,2-4-16 0,4 15 0 32,-2-5-1136-32,-2-10-224 0,-1-10-64 0</inkml:trace>
  <inkml:trace contextRef="#ctx0" brushRef="#br0" timeOffset="74538.625">4270 11122 32255 0,'-8'0'2864'16,"-1"0"-2288"-16,1 0-576 0,0 0 0 0,1-1 1984 0,2 0 304 0,-1 0 48 0,6 1 16 15,0 0-976-15,0 0-192 0,0 0-32 0,7-4-16 16,1-1-752-16,2 0-160 0,2-2-32 0,2-1 0 0,2 0-192 0,3-1 0 16,0-1 0-16,1-1 0 15,2-1 0-15,1-1 0 0,0-2 0 0,1 1-160 16,-1-1-832-16,4-1-160 0,-3 0-48 0,3-1 0 15,2 1-2240-15,-1-1-448 0</inkml:trace>
  <inkml:trace contextRef="#ctx0" brushRef="#br0" timeOffset="74773.395">4885 10620 30287 0,'0'0'1344'0,"-5"-8"272"0,2 0-1296 0,0 0-320 0,-3 1 0 0,3-1 0 16,1 0 2400-16,0 3 416 0,2 5 64 0,0 0 32 0,-6-6-960 31,6 6-192-31,0 0-32 0,0 0-16 0,0 0-832 0,0 0-176 15,-8 5-16-15,2 4-16 0,0 2-320 0,1 4-64 16,-2 3-16-16,0 4 0 0,-1 3-144 0,0 3-128 16,0 4 144-16,3-7-144 0,-2 1 0 0,3 3 0 15,-2 1 0-15,3 2 0 0,2 2 0 0,2-1 0 16,2-1 0-16,1-2 0 16,0-1-736-16,3-3-192 0,0-2-32 0,2-2-16 15,1-3-432-15,1-3-64 0,1-2-32 0,1-3 0 16,1-4-912-16,-1-3-176 0,1-4-32 0,2-4-8128 0,-1-2-1632 0</inkml:trace>
  <inkml:trace contextRef="#ctx0" brushRef="#br0" timeOffset="75018.986">5015 10790 17503 0,'0'0'1552'0,"-8"-4"-1232"16,1-1-320-16,2 1 0 0,5 4 4224 0,0 0 800 16,0 0 160-16,-7-3 16 0,7 3-2624 0,0 0-528 15,0 0-96-15,0 0-32 0,0 0-784 0,0 0-176 31,-1 9-16-31,3 0-16 0,5 1-272 0,0-1-48 0,1 1-16 0,-2-4 0 16,0 2-192-16,3 1-32 0,1 0-16 0,1 1 0 16,2 0-160-16,1-1-48 0,0 2 0 0,1 0 0 15,2 2-144-15,0-2 0 0,1 0 0 0,0-2 0 16,-1 2 0-16,0-1 0 0,-1-1 0 0,0-1 0 16,-1 0-512-16,1-3 32 0,1 1 0 0,-2-1 0 15,-1-1-1360-15,-2 0-272 0,-2-2-48 0,-3-1-16 16,1 0-1456-16,-8-1-288 0,0 0-64 0</inkml:trace>
  <inkml:trace contextRef="#ctx0" brushRef="#br0" timeOffset="75213.953">5285 10796 1839 0,'-4'-6'160'0,"-1"1"-160"0,0-1 0 0,5 6 0 0,-6-5 6448 0,6 5 1248 0,0 0 256 0,0 0 48 0,0 0-4608 0,0 0-912 16,0 0-192-16,0 0-48 0,0 0-896 0,0 0-176 15,-4 6-32-15,0 4-16 0,-1 1-608 0,3-2-112 31,-1 2-16-31,1 2-16 0,0 2-176 0,-2 2-48 16,0 1 0-16,0 1 0 0,2 3-144 0,0 0 0 0,1-1 0 0,-1-1 0 31,-1 0-848-31,3-1-208 0,2-2-32 0,-1 0-16 16,1-2-1584-16,0-2-304 0,1-2-64 0</inkml:trace>
  <inkml:trace contextRef="#ctx0" brushRef="#br0" timeOffset="75501.327">5429 10568 34783 0,'0'0'1536'0,"-7"-2"320"0,7 2-1472 0,-6-4-384 16,6 4 0-16,0 0 0 0,0 0 1600 0,0 0 256 16,0 0 64-16,0 0 0 0,0 0-832 0,0 0-176 15,7 7-16-15,-2 1-16 0,1-1-160 0,0 3-16 0,2 1-16 0,1 1 0 16,-1 2-352-16,0 0-64 15,2 2-16-15,-1 1 0 0,-1 0-256 16,-1 2 128-16,0 2-128 0,0 2 0 0,0 4 128 0,-1-9-128 0,0 4 0 0,-1 2 0 0,-3 3 128 0,-1 0-128 16,-2 3 0-16,-1 0 0 0,0-1 0 0,-5 1 0 15,0 1-192-15,-1-1 48 16,-1-2-336-16,-2-1-64 0,0-2-16 0,1-2 0 16,0-1-1376-1,0-3-288-15,0-5-48 0,1-3-15968 0</inkml:trace>
  <inkml:trace contextRef="#ctx0" brushRef="#br0" timeOffset="76185.488">6169 10720 11967 0,'0'0'1072'0,"-10"2"-864"0,-1 0-208 0,2 0 0 0,9-2 6080 0,-8 2 1184 15,8-2 224-15,0 0 64 0,0 0-4480 0,0 0-896 16,0 0-192-16,0 0-16 0,0 0-880 0,0 0-160 0,0 0-32 0,0 0-16 16,0 0-560-16,8 4-128 15,1-3 0-15,1 0-16 0,1-1-176 0,1 0 128 16,1-1-128-16,2 1 128 0,2-1-128 0,-1 1 0 0,0-1 0 0,0 0 0 31,1-1-864-31,-2 1-96 0,2 1-32 0,0 0 0 16,2 0-1568-16,-2 0-320 0,0 1-64 0</inkml:trace>
  <inkml:trace contextRef="#ctx0" brushRef="#br0" timeOffset="76395.549">6193 10892 8287 0,'-18'8'736'0,"6"-2"-592"16,-2-1-144-16,2 1 0 0,2-1 6784 0,1 1 1344 0,1-2 256 16,8-4 48-16,0 0-5232 0,0 0-1024 0,0 0-224 0,0 0-32 15,0 0-976-15,10 5-192 0,2-1-48 0,1-2 0 16,2-2-320-16,1-1-80 0,2-1-16 0,2-1 0 0,3 0-144 0,2 0-16 16,3-2-128-16,0 3 192 15,1 0-192-15,-3 1 0 0,2-1-144 0,0 1 144 31,3 1-2512-31,-2 0-416 0,-2 1-80 0</inkml:trace>
  <inkml:trace contextRef="#ctx0" brushRef="#br0" timeOffset="95200.823">5260 14385 11967 0,'0'0'1072'0,"-2"-5"-864"0,-2 1-208 0,2-1 0 0,0-1 1536 0,-1 1 272 0,1 0 48 0,2 5 16 16,-2-5-1472-16,2 5-400 0,0 0 128 0,0-6-128 0,0 6 0 0,0 0 160 16,0-4-160-16,0 4 128 0,0 0 704 0,0 0 128 15,0 0 16-15,0 0 16 16,0 0 592-16,0 0 112 0,0 0 32 0,0 0 0 0,0 0-192 0,0 0-48 16,0 0 0-16,0 0 0 0,0 0-368 0,0 0-80 15,0 0-16-15,0 0 0 0,0 0-384 0,0 0-96 16,0 0-16-16,0 0 0 0,-5 1-192 0,5-1-32 15,0 0-16-15,0 0 0 16,0 0-112-16,0 0-32 0,0 0 0 0,0 0 0 0,0 0-144 0,0 0 0 16,0 0 0-16,0 0 128 0,0 0-128 0,0 0 0 15,0 0 0-15,0 0 0 0,0 0 0 0,0 0 0 16,0 0 0-16,0 0 0 0,0 0 0 0,0 0 0 16,0 0 128-16,0 0-128 0,0 0 0 0,0 0 0 15,0 0 0-15,0 0 128 0,0 0-128 0,0 0 0 16,0 0 144-16,0 0-144 0,0 0 0 0,0 0 144 15,0 0-144-15,0 0 0 0,0 0 128 0,0 0-128 16,0 0 0-16,0 0 0 0,0 0 128 0,0 0-128 16,0 0 0-16,0 0 0 0,0 0 0 0,0 0 0 0,0 0 0 0,0 0 0 15,0 0 0-15,0 0 0 0,0 0 0 0,0 0 0 16,0 0 0-16,0 0 0 16,0 0 0-16,0 0 0 0,0 0 128 0,0 0-128 0,0 0 0 0,0 0 0 0,0 0 0 0,0 0 0 15,0 0 0-15,0 0 0 16,0 0 0-16,0 0 0 0,0 0 0 0,0 0 0 0,0 0 0 0,0 0 0 15,0 0 0-15,0 0 0 16,0 0-352-16,0 0-80 0,0 0-16 0,0 0 0 16,0 0-2144-16,0 0-432 0,0 0-96 0,0 0-11808 0</inkml:trace>
  <inkml:trace contextRef="#ctx0" brushRef="#br0" timeOffset="97172.355">5260 14457 28911 0,'0'0'1280'0,"-6"4"256"0,6-4-1216 0,-4 1-320 16,4-1 0-16,-5 2 0 0,-1 0 1888 0,6-2 320 0,-5 2 64 0,5-2 16 0,0 0-576 0,0 0-112 0,0 0-32 0,0 0 0 16,-6 4-672-16,6-4-144 0,0 0-32 15,0 0 0-15,0 0-208 0,0 0-64 16,0 0 0-16,-2 5 0 0,2-5-224 0,0 0-48 0,-1 7-16 16,1-7 0-16,0 0-160 0,0 0 160 15,3 5-160-15,3-1 160 0,0-1-160 0,2-1 0 0,0-1 0 0,0-1 0 16,2 0 0-16,1-1 0 15,2-1 0-15,1-1 0 0,-1-2 0 0,1 1 0 16,0-2 0-16,1 1 0 0,2-1 0 0,1 1 0 16,1-2 0-16,0 1 0 0,-1-3 0 0,1 0 0 0,1 0 0 0,-2 0 0 15,0-2 0-15,-2 0 0 0,0 0 0 0,-2 0 0 16,-1-1 0-16,0 0 0 0,-3-1 0 0,0 0 0 16,0-1 0-16,-1-1 0 0,-4-1 0 0,0 1 0 15,-3 1 0-15,0 0 0 0,-3-2 0 0,-1 0 0 0,-2-1 0 16,-2 1 0-16,1-1 0 0,-4 1 0 0,-2-1-160 15,0 2 160-15,0 1 0 0,-1 2-144 0,0 1 144 0,-2 3-208 16,1 1 80-16,1 3 128 0,0 0-384 0,0 4 64 0,-1 2 0 0,2 4 0 16,0 4 96-16,0 5 32 15,-1 2 0-15,-1 4 0 0,5 2 48 0,-1 6 16 16,0 3 0-16,-1 4 0 0,2 5 128 0,2 5-160 0,1 2 160 0,1 4-160 16,1 3 160-16,-2-1 0 15,3 1-144-15,1 0 144 0,0-2 0 0,1-2 0 16,1-1 0-16,0-3 0 0,1-2-128 0,2-3 128 0,-1-5 0 0,1-2 0 15,0-5 0-15,0-3-176 0,-2-3 176 0,3-4-128 16,-2-4-32-16,0-3 0 0,-1-3 0 0,2-2 0 16,-1-4-16-16,-3-4 0 0,0 0 0 0,0 0 0 31,6-5-240-31,-1-4-48 0,-1-2-16 0,1-2 0 0,0-2 256 0,0-3 48 16,-1-3 16-16,1-2 0 0,-1-2 160 0,1-2-128 15,2 0 128-15,2 0-128 0,-1 2 128 0,-1 0 0 0,1 1-144 0,0 3 144 16,0 0 0-16,2 2-144 0,0 4 144 0,-1 3 0 15,-2 3 0-15,-1 2-128 0,1 4 128 0,-1 3 0 16,1 2 144-16,1 5 96 0,1 1 16 0,-2 5 0 16,2 1 80-16,0 2 32 0,-1 3 0 0,0 1 0 15,2 1-368-15,0 2 144 0,0 1-144 0,-1 1 0 16,-1 1 128-16,-1-1-128 0,1-1 0 0,0-1 0 16,-1 0 0-16,0 0 160 0,-2 1-160 0,0-2 128 0,0-3-256 0,2 0-64 15,-2-2-16-15,2-2 0 31,0-3-1264-31,-2-2-240 0,0-3-48 0,-5-7-9568 0,7 1-1904 0</inkml:trace>
  <inkml:trace contextRef="#ctx0" brushRef="#br0" timeOffset="97440.905">6039 14500 21183 0,'0'0'944'0,"-1"-6"192"0,-3-1-912 0,2 1-224 0,1-2 0 0,0 0 0 0,-1 2 3984 0,0-1 752 0,-1 1 160 0,2 1 32 16,1 5-2576-16,0 0-512 16,0 0-112-16,0 0 0 0,0 0-768 0,0 0-160 0,-3 5-32 0,-3 4 0 15,0 4-336-15,-2 5-80 16,-1 5-16-16,1 4 0 0,-1 2-208 0,0 4-128 0,0 2 160 0,0 5-160 0,1 3 0 0,1 2 0 16,0 1 0-16,4 0 0 0,2 2 0 0,2-3-320 15,2-2 64-15,2-3 0 16,1-1-1824-16,3-4-352 0,3-2-80 0,3-3-16 15,-2-5-496-15,1-3-112 0,0-4 0 0,2-6-16 16,1-4-176-16,0-5-16 0,-2-4-16 0</inkml:trace>
  <inkml:trace contextRef="#ctx0" brushRef="#br0" timeOffset="97721.724">6194 15037 1839 0,'1'-15'0'0,"0"8"160"0,-1-2-160 0,0-1 0 0,0-1 0 0,0 2 0 15,-2-1 5296-15,1 1 1024 0,-1 1 208 0,0 2 32 16,0 0-3184-16,2 6-640 0,-1-4-128 0,1 4-32 15,0 0-896-15,0 0-176 0,-1-6-32 0,1 6-16 16,0 0-608-16,0 0-112 0,0 0-32 0,0 0 0 16,2-5-256-16,-2 5-48 0,5-5-16 0,-5 5 0 15,6-4 64-15,2 1 0 0,1 0 0 0,0 1 0 16,-2 1-208-16,2 0-48 0,-1 0 0 0,1 1 0 0,-1 0-48 0,2 0-16 16,1 1 0-16,1 1 0 0,0 1-128 0,2 3 128 15,-1-1-128-15,1 2 128 16,3 1-128-16,-3 1 0 0,2-1 144 0,0 1-144 0,-1 0 0 0,2 1 0 15,-3-1 0-15,1 2 128 0,0-1-128 0,0-1 0 16,-2 0 0-16,2 1 128 0,-2-1-128 0,0 0 0 16,-1 0 0-16,1-2 0 15,-4 1-480-15,1-1-16 0,0-3 0 0,-1 0 0 16,-2 0-1616-16,0-2-336 0,0-1-64 0,-7-1-9424 0,0 0-1888 16</inkml:trace>
  <inkml:trace contextRef="#ctx0" brushRef="#br0" timeOffset="97957.15">6525 14815 27935 0,'0'0'1232'0,"-6"-1"256"0,2-1-1184 0,4 2-304 0,0 0 0 0,-5-1 0 0,-2 1 1984 0,1 2 320 16,0 1 80-16,0 3 16 0,2 0-608 0,-2 3-128 16,0 1-32-16,-1 4 0 0,-2 4-560 0,1 3-112 15,-2 3-32-15,-1 2 0 0,-2 3-432 0,0 1-96 16,1 0-16-16,0 2 0 0,1 1-256 0,-1 0-128 15,2 0 0-15,3-1 128 0,-1-1-128 0,3-1 0 16,3-3-160-16,2-3 160 31,2-1-1632-31,2-3-224 0,1-2-64 0,3-6 0 0,1-4-1328 0,3-6-272 16,2-5-48-16</inkml:trace>
  <inkml:trace contextRef="#ctx0" brushRef="#br0" timeOffset="98218.049">6761 14589 8287 0,'0'0'736'0,"0"0"-592"16,-4-3-144-16,4 3 0 0,-5-2 5600 0,5 2 1088 15,0 0 224-15,0 0 32 0,0 0-3936 0,0 0-768 0,0 0-176 0,0 0-16 16,-3 7-752-16,2 0-144 16,0 1-16-16,2 1-16 0,1 1-288 0,2 1-48 0,-1 1-16 0,3 2 0 0,-2 1-192 0,0 3-32 15,1 2-16-15,0 2 0 16,0 1-208-16,-1 1-32 0,2 1-16 0,-1 3 0 0,-1 1-112 0,1 1-32 15,-1 3 0-15,-2-1 0 0,-2-1-128 0,-1 0 0 16,0 0 144-16,-3 1-144 0,-2 2 0 0,-1 0 0 16,-2 1 0-16,-1 0-128 15,-1 0-1744-15,0-1-352 0,-1 1-64 0,0-5-17952 0</inkml:trace>
  <inkml:trace contextRef="#ctx0" brushRef="#br0" timeOffset="98776.17">7647 14820 22111 0,'-4'0'1968'0,"-2"0"-1584"0,6 0-384 0,-7-1 0 0,1-1 3136 0,-1 1 560 15,2 0 96-15,5 1 32 0,-7-1-1488 0,2 1-288 0,5 0-64 0,0 0-16 0,0 0-560 0,0 0-96 16,0 0-32-16,0 0 0 0,0 0-576 0,0 0-112 15,0 0-16-15,0 0-16 0,5 3-256 0,1 0-48 16,-1 0-16-16,5-1 0 0,-1-1-240 0,2 0 144 16,2-1-144-16,2 0 128 0,2 1-128 0,1-2 0 15,1-1 0-15,1 0 0 0,2-1 0 0,2 1 0 0,-1-1 0 16,1 0 0-16,-1-1 0 0,-2 1-224 16,-2 0 32-16,0 1 0 15,0-1-1776-15,-4 2-336 0,-1 0-80 0,-3 0-16 16,-1 1-2192-16,-1 0-432 0,-9 0-96 0,0 0 0 0</inkml:trace>
  <inkml:trace contextRef="#ctx0" brushRef="#br0" timeOffset="98959.803">7910 14855 6447 0,'-18'9'576'0,"8"-4"-576"0,-4-1 0 0,0 1 0 15,-2 0 5376-15,1 2 960 0,1 0 192 0,0 1 32 16,1 0-3184-16,2 0-640 0,1-1-128 0,2 1-32 16,0-1-704-16,1-1-144 0,3 1-16 0,1-1-16 15,0 0-704-15,3-6-144 0,0 0-16 0,0 0-16 0,7 6-368 0,2-1-80 31,1-3-16-31,2-2 0 0,2-2-176 0,4-1-48 16,0-3 0-16,4-1 0 0,4-1-128 0,0-1 0 16,0-2 0-16,1 0 0 0,-1 0 0 0,1 0 0 0,0 0-128 0,1 1 128 31,-1 1-1920-31,2 1-304 0,-2 1-64 0</inkml:trace>
  <inkml:trace contextRef="#ctx0" brushRef="#br0" timeOffset="99558.294">9299 14657 18431 0,'0'0'1632'0,"-2"-3"-1312"0,-4-2-320 0,3-1 0 0,1 0 3152 0,0-2 560 0,0-1 128 0,-1 2 0 16,0-1-1520-16,-1 1-304 15,-2 1-64-15,0 0-16 0,-2 2-592 0,1 0-112 16,-3 1-16-16,-1 1-16 0,-1 0-416 0,-1 2-80 0,-1 2 0 0,-1 1-16 16,0 1-304-16,0 1-48 0,-2 2-16 0,3-1 0 15,0 2-192-15,-1-1-128 0,3 0 128 0,1 2-128 16,1 0 0-16,0 0 0 0,3 1 0 0,1-1 0 16,1 1 0-16,1 0-128 0,2 0 128 0,0-1-128 0,2-2 128 0,2 0 0 31,-1 0-144-31,4 1 144 0,-2-2 0 0,4 1-176 0,0-1 176 0,2 1-128 0,1 0 128 0,1 0-208 0,3 0 80 0,-1 2 128 15,2-3 0-15,-1 2 0 0,3 0 0 0,-2-1 0 16,0 0 0-16,1 1 0 31,-3 0 0-31,0 1 0 0,0 2 0 0,-2-1 0 16,-3 0 0-16,-1 0 0 0,-1-1 160 0,-1 1-160 0,-2 0 192 0,-1-1-192 16,-1 0 208-16,-2 1-64 0,-1 0-16 0,-1 1 0 15,-2-1 0-15,0 0 0 0,-1 0 0 0,-3 0 0 16,0-2-128-16,-2 2-256 0,-3-1 64 0,1 0 16 15,0-1-1056-15,1-1-224 0,1 0-32 0,0-2-16 16,1 0-1248-16,1-2-256 0,4 0-64 0,0-1-12416 16</inkml:trace>
  <inkml:trace contextRef="#ctx0" brushRef="#br0" timeOffset="99771.758">9492 14648 28335 0,'0'0'1248'0,"0"0"272"15,0 0-1216-15,0 0-304 16,0 0 0-16,0 0 0 0,0 0 2352 0,0 0 400 0,0 0 96 0,0 0 16 0,1 7-1088 0,-1 3-224 31,0 1-32-31,0 1-16 0,0 2-752 0,0 1-160 16,0 2-16-16,2 0-16 0,-1 1-304 0,0 0-48 16,-1 1-16-16,1 1 0 0,0 0-192 0,0 1 128 0,-1 0-128 0,2-1 0 15,-1 1 0-15,1-1-160 0,0-2 0 0,0-2 0 31,0-1-2528-31,2-3-496 0,-1-4-96 0</inkml:trace>
  <inkml:trace contextRef="#ctx0" brushRef="#br0" timeOffset="99955.562">9635 14463 19343 0,'0'0'1728'0,"0"0"-1392"0,0 0-336 0,0 0 0 15,0 0 1712-15,0 0 272 0,0 0 48 0,4-3 16 0,2-1-1264 0,0 2-240 16,1 1-48-16,0 1-16 0,1 1-336 0,2 1-144 16,1 1 128-16,0 0-128 0,0 1-176 0,1 2-112 15,0 1-32-15,0 0-12096 16</inkml:trace>
  <inkml:trace contextRef="#ctx0" brushRef="#br0" timeOffset="100825.102">9955 14663 1839 0,'0'0'160'0,"0"0"-160"0,-4-3 0 0,2-2 0 15,1 1 7264-15,-1-1 1424 0,0-1 272 0,0 1 64 16,-2-1-5504-16,2 2-1120 0,0-1-224 0,2 5-32 0,-3-4-848 0,3 4-160 16,-4-5-48-16,0 2 0 0,-2 1-368 0,6 2-80 15,-5 0 0-15,-2 1-16 0,-2 1-320 0,1 3-64 16,-1 0-16-16,0 2 0 0,0 0-224 0,0 2 0 15,2 2 128-15,-1 1-128 0,1 0 0 0,2 2-192 16,1-1 48-16,0 0 0 16,1 0-176-16,1-1-16 0,0 0-16 0,3-1 0 15,-1-1 16-15,1-1 0 16,0-1 0-16,1-2 0 0,1 0 112 0,-3-6 32 0,0 0 0 0,6 3 0 0,-6-3 48 0,8 1 16 16,-2-2 0-16,2-1 0 15,1-1 128-15,-1-2 0 0,0 0 0 0,-1-1-128 0,-4 1 128 0,1 0 0 16,-4 5 0-16,0 0 0 0,0 0 0 0,0 0 0 0,0 0 0 0,0 0 0 15,5 7 0-15,-2 3 0 16,-1 1 0-16,1 3 0 0,-2 3 0 0,0 3 0 0,0 3-128 0,0 4 128 16,1 3 0-16,0 2 0 0,1 1 0 0,-1 2-128 15,-1 3-16-15,0 2 0 16,0 2 0-16,-1 0 0 0,0-1 144 0,-1 1 0 16,-1 0 0-16,0-2 0 0,-1-4 0 0,0-2 128 15,-1-3-128-15,0-3 176 0,1-1-176 0,-1-4 0 16,-1-3 0-16,1-3 0 0,-1-2 0 0,0-3 0 15,1-2 128-15,0-3-128 0,0-1 160 0,-1-3-160 16,5-3 192-16,-5 0-192 0,-1-3 128 0,1-3-128 16,-2-2 0-16,2-2 0 0,0-4 0 0,1-1 0 15,0-3 0-15,0 0 0 0,2-3 0 0,2-3 0 16,0-3-144-16,2-2 144 0,1-3 0 0,1-1 0 16,0-1 0-16,3-3 0 0,1 0 0 0,0-1 0 0,3 1 0 0,3 0 0 15,0 0 0-15,1 0 0 0,2 0 0 0,-1 0 0 0,0 1 0 0,0 3 0 31,0 2 144-31,-1 3-144 0,-1 1 352 0,1 3-32 0,-3 2-16 0,0 3 0 16,-1 4 80-16,0 2 0 0,-1 3 16 0,-1 1 0 0,-3 2 16 0,1 3 0 16,-2 1 0-16,2 2 0 0,-7 1-96 0,5 3 0 15,0 1-16-15,-1 3 0 0,1 2-80 0,-1 1-16 16,0 1 0-16,-1 2 0 0,0 0-208 0,-2 2 128 16,0-1-128-16,1 0 0 0,2 0 0 0,-3 0 128 15,0 0-128-15,0-1 0 0,0-1 0 0,0-1 0 16,1-1 128-16,-1-2-128 0,0-2 0 0,-1-6 0 15,0 0 128-15,0 0-128 16,0 0 0-16,6 0 0 0,2-3 128 0,-4-3-128 16,2-2 0-16,0-2 0 0,2-2 0 0,-2-1 0 0,2 0 0 0,0-1 0 15,-2 0 0-15,2-1 0 0,1 1 0 0,-1 0 0 16,-1-1 0-16,1 3 0 0,0 0 0 0,-2 2 0 16,2 3 0-16,0 1 0 0,-1 2-128 0,0 2 128 15,-7 2 0-15,9 1 0 0,-1 2-160 0,-1 2 160 16,0 3-128-16,-2 2 128 0,2 3-128 0,0 2 128 0,-1 1-128 0,1 2 128 15,-1-1 0-15,1 2-128 16,-2 2 128-16,2 1 0 16,1 0-864-16,-2-1-96 0,2-1 0 0,1-2-16 0,-1 0-1776 0,-1-2-336 0,1-1-80 0</inkml:trace>
  <inkml:trace contextRef="#ctx0" brushRef="#br0" timeOffset="101604.55">11223 13973 20271 0,'-1'-9'896'0,"1"9"192"0,-1-9-880 0,1 1-208 0,0-1 0 0,-1 2 0 0,1 7 4448 0,-3-6 848 0,3 6 160 0,0 0 48 0,-10-3-2816 0,1 3-576 16,1 4-96-16,2 1-32 0,-2 0-960 0,-1 3-208 0,-2 3-48 0,-2 3 0 16,0 4-464-16,-3 5-112 15,0 3 0-15,-3 6-16 0,-2 3-176 0,0 6 0 0,-1 3 0 0,1 7 128 16,0 6-128-16,2 4 0 15,0 6 0-15,2 5 0 0,2 3 0 0,4 2 0 0,2 1 0 0,5-1 0 16,5-2 0-16,3-3 0 0,5-2 0 0,3-6 0 16,5-3-320-16,3-4-64 0,0-1 0 0,4-5 0 31,0-6-576-31,2-4-112 0,4-4-16 0,-5-4-16 0,-1-4-1840 0,-1-5-352 0,-1-3-80 0</inkml:trace>
  <inkml:trace contextRef="#ctx0" brushRef="#br0" timeOffset="102675.154">11499 14745 13823 0,'-3'-5'1216'0,"1"0"-960"0,-3-2-256 0,2-1 0 0,1 0 3696 0,0-2 688 0,-1 1 144 0,2 0 16 16,1-1-1600-16,0 2-336 0,-1 2-64 0,1-1-16 16,1 2-736-16,-1 5-128 0,0 0-48 0,0 0 0 0,0 0-400 0,0 0-64 15,0 0-32-15,0 0 0 0,0 0-576 0,1 6-112 16,1 4-32-16,-1 3 0 0,0 3-192 0,1 4-32 15,0 3-16-15,0 3 0 0,3 2-160 0,-3 1 192 0,2 3-192 0,2 1 192 16,0 1-192-16,2-1 0 16,0-1 0-16,2-1-176 0,-3-2 176 0,1-3 0 0,2 2 0 0,-1-4 0 15,-1-2 0-15,-1-2 0 0,0-2 0 0,-1-2 0 16,1-4 0-16,0-2 0 0,-1-3 0 0,2-1 0 0,-3-2 0 0,-5-4 128 16,7 0-128-16,1-2 0 0,1-2 128 0,-2-4-128 15,-2-4 128-15,2-1-128 0,3-3 0 0,-1-1 0 16,-2-3 0-16,-1 0 128 0,2-1-128 0,-3 0 0 15,2 0 0-15,0 0 0 0,-1 1 0 0,1 0 0 16,-2 0 0-16,1 2 0 0,-2 3 0 0,1 2 0 16,-1 1 0-16,0 3 0 15,0 3 0-15,-4 6 0 0,0 0 0 0,0 0 0 0,6 8-128 16,1 3 0 0,-2 3 0-16,1 4 0 0,-1 2 128 0,1 1-160 0,-1 0 160 0,2 1-160 0,0 0 160 0,-1 0 0 15,0-2 0-15,0 1 0 0,2-1 0 0,-2-1 0 16,1-3 0-16,0-1 0 0,-1-3 0 0,2-1 0 15,-1-2 0-15,0-3 0 0,1-3 0 0,3 0 0 16,-4-4 0-16,2-3 0 0,0-2 0 0,1-2 0 16,1-4 128-16,-1-2-128 0,-1-2 128 0,0-1-128 15,0-2 128-15,1-2-128 0,-2-1 0 0,0-1 128 0,-1-1-128 0,-1-2 0 16,1 1 0-16,-2 0 0 16,0 1 0-16,0 0 0 15,1 1-416-15,-1 1 0 0,1 1 0 0,-1 3 0 16,2 2-1184-16,-2 3-256 0,1 1-32 0,-1 2-16 15,2 4-1184-15,-4 1-240 0,-3 5-64 0,0 0-12352 16</inkml:trace>
  <inkml:trace contextRef="#ctx0" brushRef="#br0" timeOffset="103029.29">12307 14234 20271 0,'-7'-9'896'0,"3"5"192"0,-1 0-880 0,2-1-208 0,-3 1 0 0,6 4 0 0,-3-6 4448 0,3 6 848 0,-1-4 160 0,1 4 48 15,0 0-3040-15,0 0-608 16,0 0-112-16,0 0-16 0,2-6-672 0,-2 6-128 0,6-6-32 0,-6 6 0 16,7-5-384-16,1 2-96 15,0 0-16-15,0-1 0 0,3 1-272 0,0 1-128 16,0 0 128-16,2 0-128 16,1-2 0-16,3 2 0 0,-1 0 0 0,2 0 0 0,-1-2 0 0,2 1 0 0,1 0 0 0,-3-1 0 31,2 1-1424-31,-4 0-224 0,1 0-32 0,-2-1-12400 0,-1 1-2496 0</inkml:trace>
  <inkml:trace contextRef="#ctx0" brushRef="#br0" timeOffset="103208.127">12537 14155 34143 0,'-17'10'1520'0,"6"-2"304"0,-3 0-1456 0,2 2-368 0,2 1 0 0,0 1 0 15,0 0 2000-15,2 2 336 16,3 0 64-16,-1 2 16 0,0 2-816 0,1-1-176 15,2-1-16-15,2-4-16 0,0 2-752 0,1 3-160 16,0-1-32-16,1 1 0 0,0 1-320 0,1 0-128 16,0 0 0-16,1 1 144 15,0 0-1120-15,-1 3-240 0,2 1-32 0,-1 2-19552 0</inkml:trace>
  <inkml:trace contextRef="#ctx0" brushRef="#br0" timeOffset="103976.094">13030 14451 30399 0,'0'0'2704'0,"-6"-3"-2160"0,-2-1-544 0,2 1 0 0,6 3 3056 0,0 0 496 0,-8-4 96 0,8 4 32 16,0 0-1584-16,0 0-320 0,0 0-64 0,0 0-16 15,0 0-784-15,0 0-144 0,0 0-48 0,0 0 0 16,0 0-272-16,6-5-48 0,3 1-16 0,1 0 0 16,0 2-192-16,4 0-32 0,2 0-16 0,1-1 0 0,1-2-144 0,3 1 0 15,2-2 0-15,4 2 0 0,3-2 0 0,2 1 0 16,1-2 128-16,2 1-128 0,3 0 0 0,-1 1 0 31,0 0 0-31,2 3 0 0,-1-1 0 0,1-1 0 0,-1 1 0 0,0 0-176 31,-1 1-976-31,0 1-192 0,-2-1-32 0,-2 2-16 16,-1 2-2176-16,-4 0-432 0,-5-1-96 0,-6-1 0 0</inkml:trace>
  <inkml:trace contextRef="#ctx0" brushRef="#br0" timeOffset="104428.08">13665 14384 21183 0,'-26'-1'944'0,"9"1"192"0,-1 0-912 0,0 0-224 16,3 0 0-16,0 0 0 0,0 0 4944 0,1 0 944 16,-1-1 192-16,5 2 48 0,0-1-3472 0,2 1-688 15,8-1-144-15,0 0-32 0,-8 4-832 0,8-4-192 0,0 0-16 0,-3 9-16 16,0 0-336-16,5 1-64 16,1 1-16-16,1 2 0 15,-2 0-320-15,3 4 0 0,-1 0 0 0,0 4 0 16,-2 3 0-16,0 0 0 0,1 2 0 0,1 1 0 0,-3 3 0 15,0 3 0-15,-1 1 0 0,-1-10 0 0,-2 3-224 0,1 1-112 16,-1 2-32-16,-1 0 0 16,-2-1-400-16,1 1-96 0,-3-1-16 0,-1-3 0 15,0-1 32-15,0 0 0 0,-3-5 0 0,0-1 0 0,-2-2 512 0,1-2 96 16,-3-3 32-16,0 0 0 0,-3-5 208 0,-1-1 0 16,1 0 0-16,-2-2 0 0,0 0 320 0,0-2-32 15,0-1-16-15,1 0 0 0,0 0 336 0,2 0 64 0,-1-1 16 0,2 0 0 16,1 0-80-16,1 1-16 15,1 0 0-15,3 1 0 0,3-2-80 0,-1 1-32 0,1-1 0 0,3 0 0 0,5 0-96 0,0 0-32 16,0 0 0-16,0 0 0 0,0 0-160 0,0 0-48 16,4-5 0-16,3 1 0 0,4-1-144 0,2 1 0 15,0 0 0-15,5-2 128 0,1 1-128 0,4-1 0 16,4 1 0-16,0-1 128 0,5 1-128 0,1 0 0 16,1 0 0-16,0-1 0 0,1 1 0 0,0 1 0 15,0 0 0-15,1 0 0 0,-3 0-160 0,1 1-16 0,-2 1 0 0,0 0 0 31,-2-1-1552-31,-2 2-320 0,-1 0-64 0,-3 1-16 32,-1-1-2384-32,-3 0-480 0</inkml:trace>
  <inkml:trace contextRef="#ctx0" brushRef="#br0" timeOffset="104915.852">13640 14714 6447 0,'-1'-11'576'0,"0"4"-576"0,0-2 0 0,2 2 0 0,1-4 5888 0,-1 0 1088 0,-1 0 192 0,0 0 64 0,1 2-3616 0,1 0-720 31,-4 0-144-31,1 3-16 0,-1-1-944 0,2 7-176 15,-5-5-32-15,0 0-16 0,-2 1-640 0,0 2-128 16,-3 0-32-16,0 2 0 0,-1 3-400 0,-4 0-96 16,-1 0-16-16,-2 4 0 0,2 3-112 0,-1 1-16 15,-2 1-128-15,0 2 192 0,-1 3-64 0,1 1 0 16,2-1-128-16,0 0 192 0,2 0-192 0,3 1 144 0,1-2-144 0,3 1 128 0,1-2-128 0,5-5 0 16,1 0 0-16,1 0 0 15,1 0 0-15,3-2 0 0,0 0 0 0,3-1 0 0,1-2 0 0,3 0 0 16,1-3 0-16,2-1 0 0,-1-1 0 0,0-2 0 15,0-2 0-15,0 0 0 0,0-3 0 0,3-3 128 16,-4 1-128-16,-1-1 128 0,-1-1-128 0,-3 0 192 16,-4-1-192-16,0-1 192 0,-3 1-192 0,-2 0 160 15,-2-1-160-15,-2 1 160 0,0 1-160 0,-2 0 0 16,-1 0 144-16,1 2-144 0,1-1 0 0,-1 3 0 16,0 1 0-16,1 2 128 0,1-1-128 0,6 5 0 15,-8-2 0-15,8 2-128 16,0 0-208-16,0 0-48 0,0 0 0 0,0 0 0 15,0 0-1856-15,-1 9-384 0,3 0-80 0,2-4-17776 16</inkml:trace>
  <inkml:trace contextRef="#ctx0" brushRef="#br0" timeOffset="105474.148">14514 14306 34959 0,'0'0'1536'0,"-1"-10"336"0,-1-1-1488 0,0 2-384 0,-1 1 0 0,3 8 0 0,-6-6 2192 0,6 6 368 0,-9-6 80 0,3 4 16 15,6 2-1152-15,-10 4-224 0,-3 3-64 0,-2 4 0 16,-1 5-752-16,-2 5-144 0,-2 5-48 0,-1 2 0 16,-1 5-144-16,-2 2-128 15,-1 3 144-15,0 3-144 0,-1 3 0 0,2 1 128 0,1 0-128 0,4 2 0 16,3 1 0-16,7-15 0 15,0 2 0-15,5 2 0 0,3 1 0 0,1 0-128 16,1-3 128-16,4-1 0 0,3-1-176 0,1-3 176 16,2-3-160-16,3-2 160 0,3-5-416 0,1-2 16 0,3-3 0 0,3-2 0 31,1-6-1648-31,-1-2-320 0,0-5-64 0,-1-4-16544 0</inkml:trace>
  <inkml:trace contextRef="#ctx0" brushRef="#br0" timeOffset="105807.251">14608 14776 32943 0,'0'0'1456'0,"0"0"304"0,0 0-1408 0,0 0-352 16,0-8 0-16,0 0 0 0,0 0 2240 0,3 1 384 0,3-1 80 0,0 0 16 15,2 0-1056-15,2 1-192 0,0-1-64 0,1 1 0 16,0 1-768-16,-1 0-144 15,1 2-48-15,-1 1 0 0,-2-1-160 0,1 3-32 16,0 1-16-16,0 4 0 0,-2 0-240 0,2 3 144 0,-1 1-144 0,1 2 128 16,1 2-128-16,-2 4 0 15,0 0 0-15,1 2 0 0,1 1 0 0,-4-5 0 16,2 1 0-16,1 2 0 16,0 0 0-16,2 0 0 0,1-1 0 0,-1 0 0 0,1-1 0 0,1-1 0 0,0 1 0 0,2-2 0 15,-1-2 0-15,1-1 0 0,1-2 128 0,-2-1-128 16,0 0 0-16,0-3-192 0,-2 0 32 0,-1-1 16 31,-1 0-1328-31,-1-1-272 0,0-1-48 0,-1-1-11968 0,-8 0-2400 0</inkml:trace>
  <inkml:trace contextRef="#ctx0" brushRef="#br0" timeOffset="106077.016">14993 14709 11967 0,'-11'-7'1072'0,"5"1"-864"16,0 0-208-16,1 0 0 0,5 6 5120 0,0 0 992 16,0 0 192-16,0 0 32 0,-4-8-3264 0,4 8-672 15,0 0-128-15,0 0-32 0,0 0-832 0,-7 6-192 16,1 3-16-16,-1 2-16 0,-1 3-688 0,-3 4-144 16,-3 4-32-16,3-5 0 0,-2 3-160 0,-1 2-32 15,-2 2-128-15,-1 1 192 0,-1 2-192 0,-1 0 128 16,0 2-128-16,0 1 0 0,0-3 0 0,0 0 0 0,4-2 0 0,2-1 0 31,2-2-1488-31,2-2-192 0,4-3-48 0,0-1 0 16,3-4-1840-16,3-2-368 0,5-4-80 0</inkml:trace>
  <inkml:trace contextRef="#ctx0" brushRef="#br0" timeOffset="106443.656">15469 14366 23951 0,'-9'-11'1056'0,"4"6"224"15,-1 0-1024-15,6 5-256 0,0 0 0 0,-5-5 0 0,-1 0 4544 0,6 5 864 16,0 0 160-16,0 0 48 0,0 0-3232 0,0 0-640 15,0 0-128-15,0 0-16 0,0 0-928 0,1 11-176 16,2 1-48-16,0 3 0 0,0 0-96 0,2 3-32 16,0-1 0-16,2 4 0 0,-4 1-128 0,3 4-16 15,-2 2-16-15,0 1 0 16,0 0-160-16,-2 3 160 0,-1 4-160 0,-2 1 160 16,-1 1-160-16,-1-10 0 0,0 3 0 0,-1 2 128 15,-2 1-128-15,1 2 0 0,-5 0 144 0,1 0-144 16,-3-2 0-16,0 0 0 0,0 0 0 0,0-1 128 15,-4-1-128-15,3 0-208 0,2-4 48 0,0-2 16 16,0-3-1280-16,1-2-256 0,2-2-48 0,2-3-13040 16,0-4-2592-16</inkml:trace>
  <inkml:trace contextRef="#ctx0" brushRef="#br0" timeOffset="106955.99">16390 14580 33167 0,'-7'-4'2944'0,"7"4"-2352"0,0 0-464 0,0 0-128 0,-5-4 2560 0,5 4 512 0,0 0 80 0,0 0 32 0,0 0-1616 16,0 0-320-16,0 0-64 0,1 10-16 0,-1 1-656 0,1 1-144 15,0-1-32-15,0 3 0 0,-1 3-128 0,1 0-16 16,0 2-16-16,0 2 0 0,1 1-176 0,-1 1 0 15,-1 1 0-15,0 1 0 0,0 0 0 0,0-1 0 16,-1 0 0-16,-1-1 0 16,1 0-864-16,0 0-256 0,-1-1-48 0,0 0-16 15,-1-2-2608-15,-1-2-528 0,-1-4-96 0</inkml:trace>
  <inkml:trace contextRef="#ctx0" brushRef="#br0" timeOffset="107146.956">16247 14967 13823 0,'-13'-7'1216'0,"4"3"-960"0,-1-2-256 0,1 1 0 0,0 0 5472 0,4 1 1056 15,-3-2 192-15,8 6 64 0,-6-3-3632 0,6 3-720 16,0 0-128-16,0 0-48 0,-2-8-976 0,2 8-208 16,6-5-48-16,4 1 0 0,0-1-656 0,3 1-144 15,3-2-32-15,4 2 0 0,3-1-192 0,4 1 144 16,1 0-144-16,3 0 128 0,2 0-128 0,0 0 0 16,3-2 0-16,4 1 0 15,2-1-832-15,-3 2-208 0,-1-2-48 0,-1 2 0 16,1-3-2880-16,-1-1-576 0</inkml:trace>
  <inkml:trace contextRef="#ctx0" brushRef="#br0" timeOffset="107646.978">17270 14412 38991 0,'-3'-21'1728'0,"0"7"352"0,1-1-1664 0,1-2-416 0,0 1 0 0,1 0 0 15,0 2 1648-15,0 1 240 16,0 3 48-16,0 2 16 0,0 8-608 0,0 0-128 15,0 0-32-15,0 0 0 0,0 0-640 0,0 0-128 16,0 0-32-16,-2 10 0 0,-2 4-224 0,1 4-160 16,-1 4 192-16,-1 3-192 0,-1 3 208 0,-1 2-64 15,2 3-16-15,-1 3 0 0,-2 2 32 0,1 3 0 16,-2 1 0-16,0 3 0 0,1 0-160 0,3 1 0 16,-1-1 144-16,2-3-144 0,2-2 0 0,1-4 0 0,0-4 0 0,1-5 0 15,1-3 0-15,-1-5 0 16,1-3 0-16,1-4 0 0,0-2 0 0,-2-10 0 15,0 0 0-15,0 0 0 0,8 1 0 0,0-3 0 0,0-5 0 0,1-2 0 16,-1-5 0-16,1-1-160 16,1-3 160-16,1-1-160 0,1-1 160 0,1 2-192 15,1-2 192-15,1 1-192 0,0 1 192 0,0-1 0 0,0-1 0 0,-1 4-128 16,0 1 128-16,-1 3-128 0,1 2 128 0,-1 4-128 0,0 0 128 0,-1 4-128 16,-1 1 128-16,-1 1-128 15,-1 2 128-15,0 2-192 0,-2 2 192 0,2 3-192 16,0 3 192-16,-1 2-192 0,-2 2 192 0,1 0-192 15,-1 2 192-15,0-1 0 0,-1 0 0 0,-1-2 0 0,-2 1 0 0,-1-1 0 16,0 0 0-16,-1 1 0 0,-1-3 0 0,-1 0 224 0,-4-1-48 0,-1 1-16 16,-1 0 64-16,-1-2 16 0,-1-3 0 0,0 0 0 0,-1 0-96 0,-1-2-16 15,-1 0 0-15,-1-2 0 0,-1 0-128 0,0-2 128 16,0-2-128-16,0 1 128 31,1 0-720-31,1-1-160 0,-3-2-16 0,1 0-16 16,0-1-2864-16,-1 0-576 0</inkml:trace>
  <inkml:trace contextRef="#ctx0" brushRef="#br0" timeOffset="108346.278">18131 13968 28559 0,'-3'-15'2544'0,"2"8"-2032"0,1 7-512 0,-4-8 0 0,1 2 2400 0,3 6 384 0,0 0 80 0,0 0 16 0,0 0-736 0,0 0-144 0,0 0-16 0,0 0-16 0,0 0-800 0,0 0-144 31,-1 11-48-31,3 2 0 0,3 3-528 0,-1 3-128 16,2 3 0-16,-1 3-16 0,3 4 16 0,1 2 0 15,0 2 0-15,2 3 0 0,0 4-64 0,2 4-16 16,-1 5 0-16,0 2 0 0,0 2-32 0,0 0 0 16,-1 4 0-16,-1-1 0 0,0 0-208 0,-1 0 0 15,-3-1 0-15,0 0 0 0,-2-1 0 0,-3-4 0 0,-1-1 0 0,-1-3 0 0,-4-3 128 0,-2-1-128 16,-1-3 0-16,-2 0 144 0,-2-2-144 0,-2-1 128 16,-4 0-128-16,0-3 128 0,-2-4-128 0,0 0 128 15,1-3-128-15,1 1 128 0,-1-4-128 0,0-1 0 16,2-1 0-16,0-3 0 0,3 0 0 0,1 0 0 15,1-4 0-15,1 0 0 16,2-1-384-16,0 1 64 0,1-4 0 0,2-2 0 31,0-1-896-31,3 0-192 0,-2 0-16 0,5-7-16 0,-3 7-912 0,3-7-176 0,0 10-32 0,1-3-16016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9T18:40:00.4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6285 8489 9215 0,'0'-35'400'0,"0"35"96"16,-1-5-496-16,1 5 0 0,-1-5 0 0,1 5 0 0,-2-5 4224 0,2 5 736 0,0 0 160 0,0 0 16 0,0 0-2896 0,0 0-592 16,-4 6-112-16,1 0-32 0,0 3-704 0,2 2-144 0,-1 2-16 0,0 3-16 15,0 1-208-15,1 8-32 0,1 0 272 16,0-2-368-16,0 0-80 0,1 1-16 0,-1 2 0 15,-1-2-16-15,1 1-16 0,0-1 128 16,0-2-160-16,0-3-128 0,0-4 192 0,1-1-192 16,0-3 192-16,0-3-192 0,-1-8 192 0,0 0-192 15,0 0 192-15,0 0-64 0,0 0 0 0,8-2-128 16,-1-3 368-16,-1-4-48 0,1-3 0 0,0-4 0 0,-1-1-80 0,1-3-32 16,-1 0 0-16,2-1 0 0,-1 0-80 0,-1 2-128 15,2 0 176-15,-1 0-176 0,-1 2 0 0,1 0 0 16,-1 2 0-16,1 0 0 0,1 2 0 0,-2 2 0 0,0 2 0 0,-1 2 0 15,0 1 0-15,-1 3 0 0,0 1-128 0,-4 2 128 16,0 0 0-16,6 1 0 0,-6-1 0 0,9 4 0 16,-5 3 0-16,1 2 0 0,-2-1 0 0,0 2 0 15,2 2 192-15,-1 0-192 0,0 1 192 0,0 0-192 16,-2 1 128-16,0 1-128 0,0 1 0 0,2 0 0 0,-2 1 128 0,1-1-128 31,0 1 0-31,0-2 0 0,-1 0 0 0,-1-1 0 16,0-3 0-16,1-1 0 0,0-3 128 0,1 0-128 15,-3-7 0-15,3 6 0 0,2-3 0 0,-5-3 0 16,0 0 0-16,6-1 0 0,0-4 128 0,1-1-128 16,0-3 0-16,0-2 0 0,0-3 0 0,0-3 0 15,-1 0 0-15,3-2 0 0,1-1 0 0,-2 1-192 0,-2 1 192 0,1 0-192 16,-1 2 192-16,2-2 0 0,-1 1-192 16,-1 3 192-16,1 2 0 0,-2 3 0 0,0 2 0 15,-2 0 0-15,0 3 0 0,-3 4-128 0,0 0 128 16,0 0 0-16,6 4 0 0,-2 5 0 15,1 1 0-15,-1 0 0 0,-1 1 0 0,0 0 128 0,-1 1 32 16,-1 0 0-16,0 0 0 16,0 1-160-16,0 0 0 0,0 2 144 0,0-2-144 0,-1 2 0 0,0 1 0 15,1-2 0-15,1 0 0 0,-1 0-224 0,1 0-16 16,0-2 0-16,1-1 0 16,1 0-1472-16,1-1-288 0,-2-3-1728 15,-3-7-304-15,0 0-48 0</inkml:trace>
  <inkml:trace contextRef="#ctx0" brushRef="#br0" timeOffset="231.108">6877 8512 32079 0,'0'0'704'0,"0"0"128"0,0 0 48 0,0 0 32 0,0 0-720 0,0 0-192 0,7-1 0 0,-7 1 0 0,0 0 1520 0,0 0 272 0,5 3 48 0,-1 3 16 16,0 0-816-16,-1 2-144 0,-1 1-48 0,0 2 0 15,0 2-368-15,-1 1-80 0,-1 0-16 0,-1 3 0 16,-2 1-256-16,0 7-128 0,0 1 192 0,1-2-192 0,0 0 0 16,1-1 0-16,-1-1 0 15,0-3-448-15,0-1 0 0,0 0-16 0,0-3 0 32,2-3-1424-32,0-2-288 0,0-3-48 0,0-7-16 15,0 0-768-15,0 0-176 0,0 0-16 0</inkml:trace>
  <inkml:trace contextRef="#ctx0" brushRef="#br0" timeOffset="425.175">6956 8391 15663 0,'1'-12'1392'0,"-1"6"-1120"0,0 0-272 0,1-2 0 16,0 1 2560-16,2 1 448 0,-2-1 80 0,0 2 32 16,-1 5-880-16,0 0-192 0,-2-5-16 0,2 5-16 15,0 0-928-15,0 0-176 0,0 0-32 0,0 0-16 16,0 0-624-16,5 4-240 0,0 4 176 0,-1 2-176 0,0 0 0 0,1 2 0 47,0 3-1792-47,2 0-448 0,-1 0-80 0,-1 2-32 15,-2-1-1152-15,2 1-224 0</inkml:trace>
  <inkml:trace contextRef="#ctx0" brushRef="#br0" timeOffset="806.644">7083 8612 8287 0,'0'0'736'0,"0"0"-592"16,0 0-144-16,0 0 0 0,0 0 3328 0,0 0 640 15,0 0 128-15,1-7 32 0,-1 3-1424 0,0 4-272 0,0 0-64 0,0 0-16 16,0 0-400-16,0 0-80 16,0 0-16-16,0 0 0 0,0 0-544 0,0 0-112 0,0 0-32 0,1 7 0 15,-1 0-528-15,-1 6-96 0,0 3 384 16,0-1-624-16,-1 3-128 0,1-2-32 0,0 1 0 16,1-2-144-16,-1 1 0 0,0-1 0 0,0-1 128 15,1 0-128-15,0-2 0 0,0-1 0 0,1-1 128 16,0-3-128-16,1-1 0 0,-2-6 0 0,0 0 0 15,0 0 0-15,0 0 0 0,7-5 0 0,3-6 0 0,0-2 0 16,-1-3 0-16,2-2 0 0,-2-1-288 0,1 1-96 16,0-1 0-16,-1 1-16 0,2 1 400 0,0 0-128 15,1 2 128-15,-1 1 0 0,0 0 0 0,0 3-128 0,0 1 128 0,0 3 0 32,-1 0 0-32,-1 3 0 0,0 2 0 0,-2 2 0 15,1 2 0-15,-4 3 0 0,1 3 0 0,-1 2 0 0,0 3 0 0,-1 2 0 16,-1 4 0-16,-1 2 0 0,-1 1-128 0,-1 2 128 15,-1 3-128-15,0-1 128 16,-3 0-1072-16,2 2-128 0,0-1-16 0,-1 0-16 16,1-1-2288-16,0 1-464 0</inkml:trace>
  <inkml:trace contextRef="#ctx0" brushRef="#br0" timeOffset="2056.045">6620 9639 13823 0,'0'-24'608'0,"1"14"128"0,0-1-592 0,-1-3-144 0,1 0 0 0,0 2 3632 0,0 1 688 0,-1 2 144 0,0 2 16 16,-1 1-2128-16,1 6-432 0,0-6 1344 0,0 6-1856 0,0 0-368 16,0 0-80-16,0 0 0 0,0 0-352 0,0 0-64 15,0-5-16-15,0 5 0 0,0 0 16 0,0 0 0 16,0 0 0-16,0 0 0 16,0 0-544-16,0 0 0 0,0 0 848 0,0 0 64 15,0 0 16-15,0 0 0 16,0 0-656-16,0 0-128 0,0 0-16 0,0 0-128 15,0 0 128-15,0 0-128 0,0 0 0 0,0 0 0 16,0 0 0-16,0 0 0 0,0 0 0 0,0 0 0 0,0 0 0 0,0 0 0 16,0 0 0-1,0 0 0-15,0 0 0 0,0 0 0 0,0 0 0 0,0 0 0 0,0 0 0 16,0 0 0-16,0 0 0 0,0 0 128 0,0 0-128 0,0 0 0 0,0 0 0 16,0 0 0-16,0 0 0 0,0 0 0 0,0 0 0 15,0 0 128-15,0 0-128 0,0 0 0 0,0 0 0 16,0 0 0-16,-3-3 0 0,3 3 0 0,0 0 0 15,0 0 176-15,0 0-176 0,0 0 160 0,0 0-160 16,0 0 0-16,0 0 0 16,0 0 0-16,0 0 0 0,0 0 208 0,0 0-48 0,0 0 96 15,0 0-256-15,-4 13 160 0,2 5-160 0,1 2 128 16,0 0-128-16,0 1 0 0,0 0 0 0,1 0 160 0,0-1-160 0,0 1 160 16,0 0-160-16,0-1 0 15,0-1 0-15,0-2 0 0,0 0 0 0,1-2 0 31,0-2 0-31,0 0 0 0,1-4 0 0,0-1 0 0,1-1 0 0,-3-7 0 0,0 0 0 0,0 0 0 0,0 0 0 16,6-2 160-16,1-2-160 0,-2-1 192 0,2-3-192 31,-2-3 0-31,1-2 0 0,-2-1 0 0,3-2-144 0,1 0 144 0,-1-1 0 16,2 1 0-16,-2 0 0 16,-1 1 0-16,0-1 0 0,-1 2 0 0,0 1-128 0,0 2 128 0,1 2 0 15,-2 3 0-15,-1 1 0 0,-3 5-128 0,0 0 128 0,0 0-128 0,0 0 128 16,7 7-192-16,-1 3 32 0,-2 1 16 0,-1 1 0 15,-1 1 144-15,2 1 0 0,-3 1-144 0,1 0 144 16,-1 0 0-16,0 1 0 0,1-1 0 0,2-1 0 16,-1 0 0-16,0-2 0 0,1-1 0 0,0-1 0 15,0-2 0-15,3-1 0 0,-3-3 0 0,-4-4 0 16,8 2 0-16,1-5 0 16,2-1 0-16,-1-3 0 0,1-3 0 0,0-2 128 15,1-2-128-15,1-2 128 0,3-3-128 0,0-1 0 16,-2 0 0-16,1-2 128 0,0-1-128 0,-1-1 0 15,0-1 0-15,1 2 0 0,-1 2-288 0,-1 2 16 0,0-1 0 0,-2 4 0 32,-2 0-1616-32,0 2-320 0,-1 2-18464 0</inkml:trace>
  <inkml:trace contextRef="#ctx0" brushRef="#br0" timeOffset="3540.824">8921 8092 14735 0,'1'-9'1312'0,"0"0"-1056"0,1-1-256 0,0 0 0 0,2-1 2704 0,-2 1 496 0,0-1 80 0,1 1 32 0,0 2-736 0,-1-1-144 16,-1 2-16-16,1 2-16 0,-1 1-592 0,-1 4-112 0,0 0-32 0,0 0 0 31,0 0-624-31,0 0-128 0,-2 10-16 16,1 4-16-16,-1-2-704 0,-1 3-176 16,2 3 368-16,-1 3 32 0,-1 1 16 0,-2 9 0 0,0 6-416 0,-1-3 0 15,2 1 0-15,1 0 0 0,-1 2-144 16,1-2 0-16,2 7 0 0,-1-2 144 0,1-5 0 0,1-3 0 31,-1-1-4704-31,0-3-912 0,-1-4-176 0</inkml:trace>
  <inkml:trace contextRef="#ctx0" brushRef="#br0" timeOffset="3757.707">8752 8675 34431 0,'-14'1'1536'0,"9"0"304"0,-1 1-1472 0,1 0-368 0,0-1 0 0,5-1 0 15,-4 3 1312-15,4-3 192 0,0 0 32 0,0 0 16 16,0 0-1232-16,4 4-320 0,3 1 1136 0,2-1 160 0,1-2 48 0,3-1 0 16,2-2-1040-16,2-1-304 15,0-2 128-15,3 0-128 0,0 0 0 0,1-2 0 16,0-2 0-16,1 1 0 0,1-1-256 0,0 1-80 16,0 0-16-16,7-1-8416 31,-1 1-1664-31,-1 2-352 0</inkml:trace>
  <inkml:trace contextRef="#ctx0" brushRef="#br0" timeOffset="4272.88">8884 8947 35359 0,'0'0'768'0,"0"-5"176"0,2-1 16 0,-1 0 48 0,0-1-816 0,1 1-192 0,0 0 0 0,-2 6 0 15,0 0 1008-15,0 0 144 0,0 0 48 0,0 0 0 0,5 8-368 0,-1 2-80 0,-1 1-16 0,1 2 0 16,-2 2-320-16,-1 3-64 0,0 2-16 15,0 0 0-15,-1-1-176 0,-1 3-32 32,0 1-128-32,0 2 192 0,0 0-192 0,0 0 144 0,-1-1-144 0,2 0 128 15,0-2-128-15,0-4 0 0,0-1 0 0,0-3 128 0,2-1-128 0,-1-3 0 16,0-2 0 0,1-3 0-16,-2-5 0 0,0 0 0 0,0 0 0 0,5-3 0 0,1-4 0 15,1-2 0-15,0-10 0 0,1-2 0 0,0 0 0 0,-2 0 0 16,2-2-192-16,0 1-80 15,-1-1-16-15,1 1 0 0,-1 1 288 0,1 2 0 16,0 2 0-16,3-1 0 0,0 3 0 16,-1 4 0-16,-1 3 0 0,1 4 0 0,-1 1 0 0,-1 5 0 15,0 1 0-15,1 3 0 0,-1 3 0 0,0 8 0 16,1 3 0-16,-1-1 0 0,0 3 0 16,0 1 240-16,-1 2 0 15,0-1 0-15,-1-1 0 0,2-1-432 0,1 0-64 16,1-1-32-16,-1-1-12640 15,2-2-2544-15</inkml:trace>
  <inkml:trace contextRef="#ctx0" brushRef="#br0" timeOffset="4872.781">9795 8350 29487 0,'0'0'1296'0,"0"0"288"0,0 0-1264 0,0 0-320 0,0 0 0 0,-2-4 0 0,0-2 1280 0,1 2 192 0,1 4 32 0,1-6 16 0,-1 6 288 0,2-5 64 15,1 0 16-15,2 1 0 0,-1 0-672 0,2-1-144 0,-1 2-32 0,2 0 0 16,0-1-352-16,2 2-80 15,0 0-16-15,8-2 0 0,0 0-464 0,-1 2-128 0,6 0 0 16,1-1 0-16,-1 0 0 0,1 2 0 16,0 0 128-16,0 0 16 0,3 0 0 0,7 0 0 15,0 0-144-15,-3 1 0 0,0-1 0 16,-3-2-1024-16,-1 1-256 0,-3 0-32 0,5 0-7760 31,0-1-1552-31,-4 0-304 0</inkml:trace>
  <inkml:trace contextRef="#ctx0" brushRef="#br0" timeOffset="5437.473">10053 8374 20271 0,'-22'-4'1792'0,"7"3"-1424"0,0 0-368 0,1 0 0 0,0 0 3520 0,2-1 640 31,1 0 128-31,3 1 32 0,-3 0-2480 0,3 1-496 0,8 0-112 0,-9 1-16 16,0 0 48-16,0 1 0 16,1 2 0-16,8-4 0 0,-9 3-336 0,9-3-64 0,-8 7-16 0,8-7 0 15,-8 6-400-15,4 1-96 0,4-7-16 0,-4 9 0 16,1-2-336-16,3-7 0 0,0 0 0 16,-1 8 128-16,1-8-128 0,1 9 128 0,-1-9-128 15,9 6 0-15,1 0 0 0,1-2 0 16,1 1 0-16,1-3 0 0,1 0 0 0,1-2 0 0,2-1 0 0,0 1 0 15,1 0 0-15,3 1 0 16,-2 1 0-16,2 2 0 0,-1-1 0 0,1 1 0 0,-1 1 0 16,-1 1 0-1,-4 0 0-15,-2 2 0 0,-1 0 0 0,0 2 0 0,-2 0 0 0,-1 2 0 16,-2-1 0-16,-4 1 0 0,-3 0 0 0,-1-2-128 16,0 1 128-16,-3 3 0 0,-4 0 0 0,-1 2 0 15,-1 1 0-15,-2 2 0 0,-2 0 0 0,-2 2-128 16,-1 1 128-16,-2 0 0 0,-1-1 0 0,-6 6 0 15,-1-2 0-15,3-2 0 0,2-1 0 16,1 0 192-16,4-1 32 0,-2 0 0 0,0 1 0 0,3-2-224 16,2-4 0-16,5-2 0 0,1 0 288 0,2-3 16 15,3-3 0-15,2 1 0 0,2-1-304 16,2-3 0-16,2 1 0 0,1-2 192 0,3 0-32 16,3-2 0-16,5-1 0 15,3-2-160-15,2 0 0 0,-2 0 0 0,4-1 0 0,0 0 128 0,2-1-128 0,2 1 128 16,-1 1-128-16,4 0 0 0,0-2 0 0,-2 3 0 15,1-2 0-15,0 1 0 0,0 0 0 0,-1 1 0 32,1 0-1424-32,0 1-176 0,-1-1-16 0,1 1-12656 0,0 0-2544 0</inkml:trace>
  <inkml:trace contextRef="#ctx0" brushRef="#br0" timeOffset="5993.44">11246 8105 24879 0,'-2'-8'2208'0,"1"0"-1760"0,1 8-448 0,0 0 0 0,1-6 2608 0,-1 0 432 0,0 6 96 0,0 0 0 16,0 0-1328-16,0 0-272 15,0 0-48-15,-9 7-16 0,-1 3-560 0,-1 4-112 0,-1 3-32 0,3-2 0 16,0 5-192-16,-4 5-64 0,-2 5 0 0,-1 5 0 15,-3 5-240-15,0 3-48 0,-3 2-16 0,-2 17 0 0,3 3-208 16,0-3 0-16,6-2 0 0,2-1 0 0,3-3 0 16,3-3 0-16,4-4 0 0,5-4 0 0,0-2-240 15,5-4 80-15,9 1 16 0,4-3 144 16,0-9 0-16,4-5 0 16,1-5-5536-16,1-7-1072 0</inkml:trace>
  <inkml:trace contextRef="#ctx0" brushRef="#br0" timeOffset="6457.635">11561 8701 28559 0,'-8'-4'2544'0,"8"4"-2032"15,-4 0-512-15,-1 0 0 0,5 0 2560 0,0 0 400 16,-5 2 96-16,5-2 16 0,-6 3-1616 0,3 2-320 16,-2 0-64-16,0 2-16 0,2 1-352 0,0 2-64 15,-1 0 0-15,1 1-16 0,-1 1-144 0,0 2-32 0,1 1 0 0,1 1 0 16,2 1-256-16,-2 1-48 15,0-1-16-15,6 4 0 0,1 0-128 0,0-5 0 0,0-1 0 16,1-3 0-16,0-2 0 16,3-3-160-16,-1-1 160 0,2-3-272 0,3-2 32 15,0-3 16-15,28-46 0 47,-6-1-208-47,-5 8-32 0,-7 6-16 0,-3-2 0 31,-7 7-592-31,-2 7-112 0,-4 7-32 0,-2 5 0 0,-2 3 1040 0,-3 8 176 0,0 0 0 0,0 0 160 0,-2 9-32 0,1 3-128 16,0 3 192-16,1 3-64 0,0 1 0 16,1 2-128-16,0 1 192 0,2 2-64 0,1 2-128 0,1 4 0 15,2 1 0-15,-1 1 0 16,2-1 0-16,-3 2 0 0,3 2 0 0,0 0 0 0,-2 1 0 0,1-2 0 16,0-1 0-16,-1-2 0 0,0-1 0 0,-2-2 0 15,-2-1 0 1,-1-3 0-16,-1-1 128 0,-2-2-128 0,-1-1 0 0,-1-2 128 0,-2-2-128 0,-2-3 0 0,0-1 0 0,-3-2 0 15,-3 0-240-15,0-2-128 0,-1-3-16 0,-2 0-16 32,1-2-688-32,-1 0-128 0,1-1-16 0,0 0-16 15,2 0-32-15,3 0 0 0,0-2 0 0,2 0-8608 0,1-1-1728 0</inkml:trace>
  <inkml:trace contextRef="#ctx0" brushRef="#br0" timeOffset="6691.972">12062 9128 30399 0,'0'0'1344'0,"0"0"288"0,0 0-1312 0,0 0-320 0,0 0 0 0,0 0 0 0,3 8 2624 0,-2-1 448 0,-1 2 80 0,-1 3 32 15,1 2-2544-15,0 0-512 0,0 0-128 16,0 0 976-16,0 2 176 0,0-1 48 0,1 5 0 15,0-1-960 1,-1-3-240-16,1 2 0 0,1-2 0 0,-1-3 0 0,1-2 0 31,0-2-1664-31,0-2-368 0,-2-7-80 0,0 0-6288 16,0 0-1264-16,4-4-256 0</inkml:trace>
  <inkml:trace contextRef="#ctx0" brushRef="#br0" timeOffset="6833.249">12139 8968 37951 0,'0'0'1680'0,"-4"-1"352"16,-3-1-1632-16,7 2-400 0,-5-4 0 0,1 0 0 0,4 4 208 0,-3-4-32 15,3 4-16-15,0 0 0 32,1-7-1360-32,2 2-272 0,1-1-48 0,2 0-14064 0</inkml:trace>
  <inkml:trace contextRef="#ctx0" brushRef="#br0" timeOffset="7359.238">12572 8955 35999 0,'0'0'1600'0,"0"0"320"0,-7 2-1536 0,1-1-384 0,6-1 0 0,0 0 0 0,0 0 960 0,0 0 128 0,0 0 32 0,0 0 0 15,0 0-96-15,0 0 0 0,0 0-16 0,0 0 0 16,6 0-816-16,2 0-192 0,1 0 0 15,2 0 688-15,2-1 80 0,1-1 32 0,4-1 0 16,2-2-608-16,2 1-192 0,1-1 0 0,11-3 0 0,3-1 0 0,-1 0 0 16,7 0 0-1,0 0 0-15,-6 0 0 0,21 1 0 32,0 5-1664-32,-6 2-448 0</inkml:trace>
  <inkml:trace contextRef="#ctx0" brushRef="#br0" timeOffset="8008.789">13533 8614 25791 0,'0'0'2304'0,"1"-5"-1856"0,-2-1-448 0,1 1 0 15,2-1 2480-15,-2 6 400 0,3-5 64 0,-3 5 32 16,0 0-992-16,0 0-192 0,0 0-32 0,0 0-16 0,0 0-688 0,0 0-144 16,5 8-16-16,-2 1-16 0,-3 0-320 0,1 1-64 15,2 1-16-15,-2 3 0 0,-1 3-272 0,1-1-48 0,0 2-16 0,0 1 0 16,0 6-144-16,1-1 0 15,1-1 0-15,-1-1 0 0,0-2 0 0,0 0 0 16,0-2 128-16,2 0-128 0,1-3 0 0,-2 0 0 16,2-2 0-16,0-2 0 0,0-2 0 0,0-2 0 15,1-2 0-15,1-2 128 0,-2-1-128 0,1-2 0 16,2-2 0-16,-1-1 0 16,0-3 0-16,1 1 0 0,0-3 0 0,3-4 0 0,0-1 0 15,-1 1 0-15,-1 1 0 0,-1 0-240 0,-1 0 32 16,2 1 0-16,-3 1 0 0,0 0 208 0,-1 2-144 15,0-1 144-15,-2 2-128 0,-3 6 128 0,0 0 0 16,0 0 0-16,0 0 0 0,0 8 0 0,-1 2 0 0,0 2 0 16,2 1 0-16,-2 3 0 15,0-1 0-15,1 0 0 0,1 1 0 0,0-1 0 0,1 1 0 0,4-1 0 0,-1-1 0 0,2 0 0 16,-2-1 0-16,2-3 0 0,1-3 0 0,-1-1 0 16,2-3 0-16,1-3 0 0,0-3 0 0,1-4 144 15,1-2-16-15,1-5-128 0,-2-3 144 0,1-4-144 16,0-4 0-16,0 0 144 0,-1-1-144 0,-1-2 0 15,-1 0 0-15,0-2 0 0,-1-1 0 0,-2 1-176 16,1 1 176-16,3-12-192 0,-1 6-96 0,-2 4-32 16,-1 4 0-16,-1 2 0 15,0 3-80-15,-2 4-32 0,-1 1 0 0,0 3 0 16,-1 0-16-16,2 1 0 0,-3 2 0 0,2 4 0 16,-1-1-192-16,-1 8-64 0,0 0 0 0,0 0 0 15,2-7-208-15,-2 7-48 0,1-5-16 0,-1 5 0 16,0 0-1968-16,0 0-384 0,0 0-64 0,0 0-32 0</inkml:trace>
  <inkml:trace contextRef="#ctx0" brushRef="#br0" timeOffset="8294.1">14057 8121 23951 0,'0'0'2128'0,"0"0"-1696"0,0 0-432 0,0 0 0 0,-2-7 3424 0,2 7 608 0,0 0 112 0,4-8 16 0,0 1-2480 0,-4 7-496 15,9-5-96-15,-1 0-32 0,0 1-416 0,-8 4-64 0,9-3-32 16,2-1 0-16,-2 0-112 0,1 1-32 16,0 1 0-16,0-1 0 0,0 2-400 0,2 0 128 15,0 0-128-15,2 0 0 0,0-1 0 0,-1 1 0 31,0 1-144-31,0-1 144 0,-1-1-1296 0,1 2-160 0,1-1-16 0,-2 0-16 32,0 0-1200-32,-1 0-256 0,0 0-32 0</inkml:trace>
  <inkml:trace contextRef="#ctx0" brushRef="#br0" timeOffset="8465.727">14254 8034 13823 0,'0'0'1216'0,"-11"3"-960"16,-1 0-256-16,2 1 0 0,0 1 4480 0,2 0 832 0,1 3 192 0,2 2 16 15,-1 1-3472-15,2 2-704 0,-1 0-144 0,0 3-32 16,2 1-208-16,0 2-64 0,-1 1 0 0,1 2 0 16,-1 0-192-16,0 0-32 15,2 2-16-15,1 1 0 0,1 1-656 0,1-2 0 16,2-1 0-16,1-2-12896 16,0-4-2528-16</inkml:trace>
  <inkml:trace contextRef="#ctx0" brushRef="#br0" timeOffset="9007.267">14338 8647 11967 0,'0'0'528'0,"0"0"112"0,0 0-512 0,-4 1-128 0,-2-1 0 0,6 0 0 0,0 0 4544 0,0 0 864 16,-5 2 176-16,5-2 48 0,0 0-2896 0,0 0-576 15,0 0-112-15,0 0-32 0,0 0-768 0,0 0-160 0,0 0-16 0,0 0-16 16,0 0-288-16,3 5-64 16,-3-5-16-16,0 0 0 0,6 2-320 0,0-2-64 0,0-1-16 0,0 0 0 0,1-1-160 0,1-2-128 31,1 1 144-31,-1 1-144 0,2 0 0 0,1 1 0 15,0-1 0-15,1 4 0 0,0-1 0 0,2 2 0 16,0 2 0-16,1 2 0 0,1 2 0 0,0 1 0 16,1 2 0-16,-1 1 0 0,1 1 0 0,-1 2 0 0,2-1 0 0,-1 1 0 15,0-1 0-15,1 0 0 16,-2 1 0-16,1-2 0 0,0 0 0 0,-1-2 0 16,-1-1 0-16,0-1-160 15,0-1-992-15,-3 1-208 0,-2-3-48 0,1-2-7360 16,-5-2-1488-16,0-1-304 0</inkml:trace>
  <inkml:trace contextRef="#ctx0" brushRef="#br0" timeOffset="9275.958">14645 8570 26719 0,'0'0'2368'0,"0"0"-1888"15,-2-8-480-15,2 8 0 0,0-7 1920 0,0 7 304 0,0 0 48 0,0 0 16 16,0 0-304-16,0 0-48 15,0 0-16-15,0 0 0 0,0 0-800 0,3 9-160 0,-3 3-48 0,-1-2 0 16,-2 2-272-16,-1 3-48 16,-2 4-16-16,-1 3 0 0,0 2-320 0,-3 3-64 0,0 3 0 0,-1 0-16 15,0 1-176-15,0-1 0 0,0 2 0 0,1 1 0 16,0 0 0-16,1-1 0 0,4-2 0 0,-1-1 0 31,2-2-848-31,2-1-112 0,1 1 0 0,2-4-16 16,1-2-1424-16,2-4-288 0,2-2-48 0,2-4-8720 15,1-4-1728-15</inkml:trace>
  <inkml:trace contextRef="#ctx0" brushRef="#br0" timeOffset="9462.52">14924 8965 15663 0,'0'0'1392'0,"0"0"-1120"0,0 0-272 0,0 0 0 15,-2 8 4928-15,-1-2 944 0,0 2 176 0,0 1 32 0,-1 1-3792 0,1 1-768 16,0 0-160-16,-2 2-16 0,2 1-464 0,1 2-96 15,2-1-16-15,0 2 0 16,0-1-384-16,0 1-64 0,1-2-32 16,0 0 0-16,1 0-288 0,1-1 128 0,2-2-128 0,0-1 0 15,1-2-416-15,2-3-192 0,-1-1-32 0,2-2-16 16,0-2-1968-16,1-3-384 0,1-2-64 0,-1-5-13376 16</inkml:trace>
  <inkml:trace contextRef="#ctx0" brushRef="#br0" timeOffset="9611.003">14971 8782 23039 0,'-11'-3'1024'0,"11"3"192"0,-9-3-960 0,9 3-256 0,-7-5 0 0,7 5 0 0,0 0 1824 0,0 0 320 0,-1-8 64 0,4 0 16 16,0 0-4592-16,1-1-928 0,4-3-176 0,2 1-48 15</inkml:trace>
  <inkml:trace contextRef="#ctx0" brushRef="#br0" timeOffset="9927.601">15203 8089 38351 0,'0'0'1696'0,"0"0"352"0,0 0-1632 0,0 0-416 0,0-7 0 0,0 7 0 15,0 0 880-15,0 0 80 0,9-1 32 0,-9 1 0 0,10 2-32 0,-2 1-16 16,2 3 0-16,-2 0 0 0,-2 3-272 0,0 4-48 16,3 4-16-16,-2 1 0 0,-1 3-160 0,2 4-48 15,0 3 0-15,-1 5 0 16,1 3-240-16,0 5-160 0,2 3 192 0,-2 22-192 0,1 0 0 16,-1-10 0-16,1 19 0 0,-3-2 0 15,-4-15 0-15,0-2 0 16,-1-1 128-16,-2-19-128 0,-3 2 0 0,0 1 0 15,-1 2 0-15,0 0-192 0,-2-3 16 0,0-1 16 32,0-3-1648-32,-1-4-336 0,1-1-64 0,-1-4-17248 0</inkml:trace>
  <inkml:trace contextRef="#ctx0" brushRef="#br0" timeOffset="10656.941">15546 8109 8287 0,'0'0'736'0,"0"0"-592"0,-5-5-144 0,5 5 0 0,-5-6 5104 0,5 6 976 0,0 0 208 0,-2-6 48 0,2 6-3888 0,1-8-768 16,-1 8-144-16,0 0-48 0,6-8-96 0,-6 8-32 16,6-6 0-16,1 2 0 0,2 0-304 0,-2 1-64 15,3 0-16-15,0 1 0 0,2 0-560 0,-1 1-112 16,0 0-32-16,1 0 0 0,0 1-272 0,3 1 0 16,-2 0 0-16,-1 0 0 0,-1 0 0 0,-1 2 0 15,0 0 0-15,-1 0 0 0,-3 0 0 0,1 2 0 0,-2 0 0 0,-5-5 0 16,4 7 0-16,-4-7 0 0,1 10 0 0,-1 0 0 15,-2-2 0-15,-2 2 0 0,1 1 0 0,-4 1 0 16,0-1 0-16,-5 1 0 0,-1 2 0 0,1-1 0 0,-1 1 0 0,1-1 0 31,-2-1 0-31,3 3 0 0,0-1 0 0,0 1 0 0,1 1 160 0,1-2-160 0,1-3 176 0,4 0-48 16,2-1-128-16,2-1 192 0,0-9-192 0,6 10 0 0,4-3 0 0,2-2 0 16,2-3 0-16,1-2 0 15,3-2 0-15,0-1 0 0,3-2-208 0,0-1-48 0,0-2 0 0,2 1 0 31,1 1-1920-31,0 0-400 0,0 1-80 0,1-1-14880 0</inkml:trace>
  <inkml:trace contextRef="#ctx0" brushRef="#br0" timeOffset="12746.235">16471 8554 11967 0,'0'0'528'0,"0"0"112"0,0 0-512 0,0 0-128 0,0 0 0 0,0 0 0 0,5-6 4144 0,0 0 784 0,-5 6 176 0,0 0 16 15,8-4-2704-15,-8 4-560 0,0 0-96 0,0 0-32 16,8 0-640-16,-8 0-128 0,0 0-16 0,6 7-16 15,-1 2-352-15,-2 1-80 0,-1 2-16 0,-1-2 0 16,-1 1-240-16,0 2-48 0,0 2-16 0,0 1 0 16,0 1-176-16,0 2 0 0,-1 2 0 0,0 1 128 0,0 0-128 0,-1 1 0 31,-1 0 0-31,2 0 0 0,0 0-272 0,0-1-48 0,0-1 0 0,0-1 0 31,1-1-1728-31,-1-2-368 0,0 1-64 0,0-3-8256 0,0-1-1648 0</inkml:trace>
  <inkml:trace contextRef="#ctx0" brushRef="#br0" timeOffset="13017.94">16281 8802 36399 0,'0'0'1600'0,"0"0"352"0,-7-1-1568 0,7 1-384 0,0 0 0 0,0 0 0 0,0 0 992 0,0 0 112 15,0 0 32-15,0 0 0 16,0 0-160-16,0 0-16 16,0 0-16-16,0 0 0 0,7 6-320 0,0-2-64 0,1-2-16 0,2 0 0 15,2 1-288-15,3-3-64 0,0 0-16 0,3-1 0 0,1-2-176 0,2 0 0 16,0-2 0-16,1-1 0 0,2-1 0 0,1 1 0 16,-1 0 0-16,1 0 0 15,-1-1-272-15,-1 1-144 0,1-1-32 0,-2 0 0 16,-2 2-2112-16,1 2-448 0,0-2-64 0,0 2-13792 15</inkml:trace>
  <inkml:trace contextRef="#ctx0" brushRef="#br0" timeOffset="14228.334">17652 9108 11055 0,'0'0'976'0,"0"0"-784"0,0 0-192 0,0 0 0 0,0 0 4944 0,0 0 944 0,0 0 192 0,0 0 48 0,0 0-3824 0,0 0-752 0,2-4-144 0,0-2-48 15,0 0-32-15,0-1-16 0,2 0 0 0,0-3 0 16,0 1-480-16,2-1-112 0,-1 0-16 0,1 0 0 15,2 0-336-15,-1-1-80 16,2-1-16-16,0 0 0 0,1-3-272 0,0 2 0 16,0 0 0-16,0 1 0 0,1 0 0 0,0 0 0 15,0 1 0-15,1 1 0 0,-4 1-384 0,2 1 0 16,0 1 16-16,2 1 0 16,-3-2-1920-16,0 2-384 0,0-2-80 0,-3 3 0 15,-1-1-704-15,-5 6-128 0</inkml:trace>
  <inkml:trace contextRef="#ctx0" brushRef="#br0" timeOffset="14534.245">17820 8403 23039 0,'-7'-10'2048'0,"7"10"-1648"16,-6-5-400-16,1 0 0 0,5 5 2352 0,-3-5 384 0,3 5 80 0,0 0 0 15,0 0-1248-15,0 0-256 0,0 0-48 0,0 0-16 16,0 0-352-16,0 0-64 0,12 5 0 0,-2 4-16 16,2 2-320-16,2 3-64 0,0 3-16 0,0 1 0 15,0 3-208-15,2 4-32 0,-1 0-16 0,1 3 0 16,1 4-160-16,-2 1 0 0,1 3 0 0,-2 1 128 16,1 3-128-16,0 0 0 0,-3 0 0 0,1 2 0 0,1 1 0 0,-4-14 0 15,1 3 0-15,0 0 0 16,0-3-352-1,-2-2-160-15,1-2-16 0,0-1-16 0,-1-4 240 0,-2-1 48 0,0-3 16 0,0-2 0 32,-1-4-1184-32,0-3-240 0,-2-1-64 0,-4-6 0 0,0 0-1792 0,0 0-352 0</inkml:trace>
  <inkml:trace contextRef="#ctx0" brushRef="#br0" timeOffset="14949.319">18424 8416 19343 0,'-7'-13'848'0,"4"4"192"0,1-1-832 0,-1-1-208 0,3-1 0 0,0 1 0 0,0 2 3792 0,3 1 720 0,-2 0 144 15,-1 8 16-15,0 0-2624 0,0 0-544 0,0 0-96 0,0 0-32 16,0 0-608-16,0 0-112 0,0 0-16 0,4 10-16 16,-2 2-288-16,-1 3-48 0,-1 3-16 0,0 4 0 15,0 4-272-15,-1 2 160 0,0 1-160 0,-1 3 128 0,-1 1-128 0,1 4 0 16,0 1 0-16,-1 3 0 0,1 2 0 0,1 1 0 15,0 0 0-15,0-1 0 16,-2-4-368-16,2-2 48 0,1-4 16 0,0-13 0 16,0 0-560-16,1 0-112 0,2-1-32 0,-1-2 0 15,-1-1-1104-15,1-2-240 0,1-2-32 0,0-3-7952 0,-1-4-1584 16</inkml:trace>
  <inkml:trace contextRef="#ctx0" brushRef="#br0" timeOffset="15247.761">18587 8333 5519 0,'1'-10'496'0,"1"-1"-496"0,0 0 0 0,0 2 0 0,2 1 6064 0,-1 3 1104 16,-3 5 240-16,0 0 32 0,0 0-4720 0,0 0-944 0,0 0-192 0,0 0-48 31,6 8-736-31,-2 5-160 0,-2 1-16 0,-2 3-16 15,-1 4-272-15,-1 4-48 16,-2 3-16-16,0 3 0 0,0 2-80 0,-2 4 0 0,1 4-16 0,-2 2 0 0,-1 2-176 0,-1 1 0 16,1 2 0-16,-1 1-176 0,1 2 176 0,2-1-160 15,1-4 160-15,3-16-160 0,0-1-160 0,1-1-48 16,1 1 0-16,2-4 0 16,0-2-1584-16,2-1-320 0,2-3-64 0,2-4-16 15,-1-4-288-15,0-5-64 0</inkml:trace>
  <inkml:trace contextRef="#ctx0" brushRef="#br0" timeOffset="15846.516">18914 8769 30399 0,'0'0'2704'0,"0"0"-2160"16,3-7-544-16,-3 7 0 0,2-8 1744 0,-2 8 240 15,0 0 64-15,0 0 0 0,0 0-656 0,0 0-128 16,0 0-32-16,0 0 0 0,0 0-560 0,4 10-112 0,-2 2-32 0,-2 2 0 0,-1 3-208 0,0 1-32 31,-1 2-16-31,-1 2 0 0,-2 1-144 0,0 1-128 0,-2 0 192 0,2 0-192 0,0-1 128 0,2-1-128 16,0-2 0-16,2-2 0 0,1 1 0 0,1-4 0 15,1-2 0-15,2-4 0 0,1-1 0 0,-5-8 0 16,8 6 0-16,2-4 0 0,-1-3 0 0,3-3 0 16,-1-2-128-16,4-3 128 0,0-2 0 0,1-1 0 0,1-2 0 15,-1-1 0 1,1 1 0-16,-1 0 0 0,0-1 0 0,-3 2 0 0,-3 2 0 0,0 1 0 16,-1 3 0-16,-3 1 0 15,-6 6 0-15,0 0 0 0,0 0 0 0,0 0 0 16,0 0 0-16,0 0 0 0,0 0 0 0,1 10 0 15,-1 1 0-15,-1 2 0 0,-1 0 128 0,0 2-128 0,0-1 0 0,-2 1 0 16,3 1 0-16,1 0 0 0,2 1 0 0,1-3 0 16,0-2 0-16,1 0 0 0,0-2 0 0,1-1 0 15,-5-9 0-15,10 7 0 0,1-4 0 0,1-2 0 16,1-2 0-16,3-2 0 0,0-3 128 0,1 0-128 16,-1-4 0-16,2-1 0 0,-3-4 208 0,1 0-64 15,0-3-16-15,0 2 0 0,-2-3 32 0,-2 2 0 16,-2-1 0-16,-1 3 0 0,-3-3-160 0,1 1 0 15,-2 2 144-15,0 1-144 0,-3-1 0 0,-1 3 0 16,0 1 0-16,-1 3 0 0,0-1-256 0,0 9 0 16,-2-8-16-16,2 8 0 0,-3-5-384 0,3 5-80 0,0 0-16 0,0 0 0 15,0 0-1424-15,0 0-304 0,0 0-48 0,-7 4-8704 16,7-4-1744-16</inkml:trace>
  <inkml:trace contextRef="#ctx0" brushRef="#br0" timeOffset="16213.528">19625 8389 23039 0,'-2'-9'2048'0,"1"0"-1648"0,1-1-400 0,1 1 0 0,1-1 2944 0,0 3 512 16,-2 7 112-16,5-7 16 0,-5 7-2048 0,0 0-416 15,0 0-80-15,0 0-16 0,0 0-208 0,0 0-48 16,0 0-16-16,0 0 0 0,6 11-176 0,-1 2-16 16,-2 3-16-16,-2 4 0 0,-1 4-224 0,-2 1-64 15,-2 3 0-15,1 3 0 0,0 4-128 0,0 2-128 16,-4 4 144-16,1 3-144 0,2 3 0 0,1 2 0 0,1 3 0 0,2-2 0 15,-3-4-176-15,3-3-128 16,0-4-16-16,3-3-16 0,0-6 80 0,0-2 0 0,-1-4 16 0,2-5 0 31,0-4-208-31,-1-2-64 0,1-1 0 0,0-3 0 16,-4-9-576-16,0 0-112 0,0 0-16 0,9 4-16 16,-9-4-2096-16,6-5-400 0,0-3-96 0</inkml:trace>
  <inkml:trace contextRef="#ctx0" brushRef="#br0" timeOffset="16550.897">19820 8473 1839 0,'-3'-17'160'0,"2"5"-160"0,0-3 0 0,1 3 0 16,1 2 7744-16,2 0 1536 15,-1-1 288-15,1 2 64 0,0 0-7088 0,-2 1-1424 16,1 0-288-16,-2 8-48 0,0 0 368 0,0 0 64 15,0 0 0 1,0 0 16-16,0 0-416 0,0 0-96 0,0 0-16 0,1 10 0 0,-1 3-240 0,0 4-48 16,-1 3-16-16,1 3 0 15,-3 1-144-15,1 5-16 0,-1 3-16 0,-2 4 0 0,1 3-80 0,-1 4-16 16,0 4 0-16,1 2 0 0,4 2-128 0,-1-1 0 0,0 1 0 0,2-4 128 16,0-3-128-16,1-1 0 15,0-4 0-15,1-3 0 0,2-3 0 0,-1-3 0 0,1-4 0 0,-1-2 0 16,-1-3-352-16,1-3 48 0,0-4 16 0,-1-2 0 15,1-1-1168-15,-1-4-224 0,-3-7-48 0,0 0-16 16,0 0-1472-16,0 0-304 0</inkml:trace>
  <inkml:trace contextRef="#ctx0" brushRef="#br0" timeOffset="17844.261">19936 8300 11967 0,'0'0'1072'0,"0"0"-864"0,0 0-208 0,0 0 0 0,1-9 4944 0,-1 9 944 0,3-7 192 0,-3 7 48 0,2-9-3824 0,-2 9-752 16,0 0-144-16,3-6-48 0,-3 6-384 0,6-8-80 15,0 3 0-15,3 0-16 0,0 1-240 0,0 0-64 16,0 1 0-16,2 0 0 0,2 0-256 0,-1-1-48 15,-1 1-16-15,1 0 0 0,1-1-256 0,-2 2 160 16,0 1-160-16,0 1 128 0,1 1-128 0,-2 1 128 16,-1 1-128-16,-2 0 128 0,-7-3-128 0,7 6 160 15,-7-6-160-15,4 10 160 0,0-1-160 0,-2 1 192 16,-2 0-192-16,-2 0 192 0,-3 0 112 0,0 2 16 0,-3 0 16 0,-2 1 0 16,-1 3-16-16,-1-2 0 15,-2 0 0-15,1-1 0 0,-1-1-112 0,0-1-16 0,0 0-16 0,2 2 0 0,1 0-48 0,1-1 0 16,1-2 0-16,2-3 0 0,7-7-128 0,-4 8 128 15,4-8-128-15,0 0 128 16,0 0-128-16,9 7 0 0,2-3 0 0,2-3 0 0,2-3 0 0,5-1 0 16,2-2-128-16,4 1 128 0,0-3-336 0,3 1 0 15,-3-2 0-15,0 1 0 16,-1 1-1568-16,-2 3-304 0,-2-2-64 0,-3 2-16976 0</inkml:trace>
  <inkml:trace contextRef="#ctx0" brushRef="#br0" timeOffset="39132.106">1266 12715 14735 0,'0'0'1312'0,"0"0"-1056"0,0 0-256 0,-6 3 0 0,2 0 0 0,4-3 0 0,0 0 0 0,0 0 5488 0,0 0 1040 0,0 0 192 0,0 0 64 16,0 0-5440-16,0 0-1072 0,0 0-272 15,0 0 1824-15,0 0 304 0,0 0 64 0,0 0 16 0,0 0-1376 0,0 0-288 16,0 0-48-16,8 0-16 0,-1 0-80 0,1 0-16 16,0 0 0-16,-1 0 0 0,1-2-192 0,1 2-64 15,1 0 0-15,0 0 0 0,0-1 112 0,1 1 16 16,2 0 0-16,-1 0 0 0,0-1-256 0,1 0 0 15,1 0 0-15,3 0 0 0,-2 0 0 0,1 1 128 16,-1-1-128-16,2 0 0 16,-1 0 0-16,2-1 0 0,-2 1 0 0,1 0 0 15,-2 0 0-15,1 0 0 16,-2 1 0-16,5-1 0 0,-3 1 0 0,0-1 0 0,-3 1 0 0,-1-1 0 0,-1 1 0 16,0 0 0-16,-1-1 0 0,-1 0 0 0,-1 1 128 15,1 0-128-15,-3 0 0 0,-6 0 0 0,6 1 128 16,-6-1-128-16,7 1 0 0,-7-1 128 0,0 0-128 15,0 0 0-15,0 0 0 16,6 2 128-16,-6-2-128 0,0 0 0 0,0 0 144 0,0 0-144 0,0 0 0 0,0 0 0 0,0 0 0 16,0 0 0-16,0 0 0 15,0 0 128-15,0 0-128 16,0 0 0-16,0 0 0 0,0 0 0 0,0 0 0 16,0 0-144-16,0 0-16 0,6-1 0 0,-6 1 0 31,5-5-288-16,0 2-48-15,-5 3-16 0,0 0 0 0,4-3-4672 0,-4 3-928 0</inkml:trace>
  <inkml:trace contextRef="#ctx0" brushRef="#br0" timeOffset="39582.434">1714 12541 31327 0,'0'0'2784'0,"-5"1"-2224"0,0 2-560 0,5-3 0 0,0 0 1216 0,0 0 128 0,-7 1 16 0,2 0 16 15,5-1 224-15,0 0 32 0,0 0 16 0,0 0 0 0,0 0-496 0,0 0-80 16,0 0-32-16,0 0 0 0,0 0-240 0,0 0-48 16,0 0-16-16,0 0 0 0,0 0-224 0,0 0-64 15,0 0 0-15,0 0 0 0,0 0-48 0,0 0-16 16,0 0 0-16,4 5 0 0,0 0-112 0,2-1-16 0,-6-4-16 0,4 4 0 15,3 1-240-15,1-1 0 16,-1 1 128-16,3-1-128 16,1-2 0-16,1 3 0 0,0 0 0 0,3 1 0 15,-1-1 0-15,1 2 0 0,0 0 0 0,0 2 0 0,3 0 0 0,-2 0 0 16,0 0 0-16,-2-1 0 0,-1 2 0 0,-1 0 0 16,-2-1 0-16,0 1 0 0,-1-1 0 0,-4 1 0 15,0 2 0-15,-3 0 0 0,0-1 160 0,-3 1-160 0,-3-1 160 0,-1 2-160 16,1 1 144-16,-3 1-144 0,-1-1 128 0,-3 0-128 15,-2 1 0-15,0-1 0 0,0-1 128 0,1-1-128 16,0-2-256-16,-2 1-96 0,2-1-16 0,2 0 0 31,3-1-1280-31,-1-2-256 0,1 1-48 0,2-1-12240 16,1-2-2448-16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9T18:45:48.5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7546 13241 16575 0,'9'-18'736'0,"-9"18"160"0,-6-7-720 0,2 2-176 0,4 5 0 0,0 0 0 0,-8-5 1536 0,1-1 288 15,1 0 48-15,-1 0 16 0,1 1-1504 0,-2-1-384 0,-1 1 0 0,0-1 0 16,-1 1 0-16,0 0 0 0,1 2 0 0,-4-2 0 16,-2 1 432-16,-1 1 16 0,-1-2 0 0,1 2 0 15,0 0 448-15,0-1 112 0,-1 1 16 0,0 0 0 16,0 0-336-16,1-2-64 0,-2 3-16 0,0 0 0 15,3-2-176-15,-4 1-48 0,-1 1 0 0,1 0 0 16,-2 0-64-16,2-1 0 0,-1 2-16 0,0 1 0 16,-2-1 32-16,-2 1 16 0,-1 0 0 0,0 0 0 0,0-1 48 0,1 0 16 0,1 1 0 0,0 0 0 31,-1 0-128-31,1 1-32 0,-1 0 0 0,0 1 0 0,1 1-64 0,1 0 0 0,1 0-16 0,-1 0 0 16,3 0 64-16,-3 0 16 0,1 1 0 0,0 1 0 15,-1-2-32-15,0 0 0 0,-3 1 0 0,-2 0 0 16,0 0 16-16,-1 2 0 0,0-1 0 0,1 1 0 15,3 1 0-15,0 0 0 0,-2 1 0 0,2 0 0 16,1-2-80-16,0 2-16 0,0 1 0 0,1-2 0 16,0 1-16-16,0 1-128 0,0 1 192 0,-1 1-64 15,-1 0-128-15,-2-1 160 0,1-3-160 0,0 2 160 0,1 2-160 0,0 0 128 32,2-2-128-32,0 3 128 0,0 1 0 0,2 1 0 0,0-1 0 0,2 1 0 15,2 0 48-15,-1 1 0 16,-2-1 0-16,3 1 0 0,2 3-176 0,0 0 192 0,2-1-192 0,-1 2 192 15,1 0-192-15,1-1 128 0,1 0-128 0,1 1 128 16,2-1-128-16,-2 1 0 0,-1 0 0 0,2 0 0 16,4 1 128-16,-2-1-128 0,3 0 0 0,-1-1 128 15,-2 1-128-15,2 0 160 0,0-2-160 0,2 2 160 16,1 0-160-16,0-1 0 0,0 1 144 0,2 0-144 16,1 1 0-16,3-1 0 0,0 1 0 0,0 0 128 0,-1-1-128 0,1-1 0 15,3 0 0-15,0 0 128 0,0-1-128 0,0 0 0 16,1-2 0-16,0 1 128 15,-1-1-128-15,0-1 128 0,1-2-128 0,2 2 128 16,0-1-128-16,1 0 176 0,3-2-176 0,-1 0 192 16,-1 0-64-16,1 0-128 0,2-1 192 0,1 0-64 15,2-1-128-15,-1-1 128 0,2 1-128 0,0 1 128 16,1-1-128-16,2-1 128 0,1-2-128 0,0 1 128 16,0-2-128-16,0 1 0 0,1-1 144 0,0 2-144 0,-1-3 0 0,0 1 0 15,1-1 0-15,1 2 128 0,-2-2-128 0,1 1 128 16,2 0-128-16,-1-2 128 0,4-1-128 0,-2 2 0 15,1-1 0-15,1 0 0 0,-1-1 0 0,2 1 0 16,0-1 0-16,0 0 0 0,-2 0 0 0,2-1 0 16,0-1 0-16,0 0 0 0,0 1 0 0,0-1 0 0,1-1 0 0,1 0 128 15,1-1-128-15,2 1 0 16,2 0 0-16,-2 1 128 0,0-1-128 0,-2 1 0 16,-1-1 0-16,1 0 0 0,0 1 0 0,0-2 128 15,1 0-128-15,-1 0 0 0,2 0 0 0,0 0 0 16,0-2 0-16,2 1 128 0,2 1-128 0,-3-3 0 15,-2 1 128-15,0 0-128 0,0-1 0 0,1 1 0 16,0-1 0-16,0 1 128 0,1-1-128 0,1-1 0 16,-1 2 0-16,2-1 0 0,-1 2 0 0,0-3 128 15,-3 0-128-15,-2-1 0 0,-1 2 0 0,1-1 0 0,-1-1 0 0,1 1 128 16,1 2-128-16,-1-1 0 0,1 1 0 0,0-1 0 16,1 1 0-16,0 1 128 0,-1-2-128 15,-1 0 0-15,-2-2 0 0,-1 2 128 0,-2-2-128 0,1 2 0 0,0-1 0 0,1 2 128 16,1 0-128-16,0 1 0 0,-1 0 128 0,1 1-128 15,-1-1 160-15,1 1-160 0,-1 1 128 0,1-1-128 16,-2-1 0-16,-1 0 144 0,-3 1-144 0,2 0 0 16,-3-1 0-16,1-1 128 0,1 2-128 0,2 0 0 0,-1-1 0 0,2-1 128 15,0-1-128-15,0 1 0 0,1-1 0 0,1 1 128 16,0-1-128-16,1 1 0 0,1-3 0 0,-6 2 128 31,-1-1-128-31,1 2 0 0,-1-2 0 0,2 0 128 16,-1-1-128-16,1 1 0 0,0-1 0 0,0 0 0 15,-1 2 0-15,1-1 0 0,-1 0 128 0,1-2-128 0,-1 2 0 0,1-1 0 16,-1 1 0-16,0 0 0 0,-1-1 0 0,-1 0 0 16,0-2 0-16,-1 1 0 0,0 0 0 0,1 0 0 15,-2-1 0-15,2 0 0 0,-1-1 0 0,1-1 128 16,-1 1-128-16,1 0 0 0,-1 0 0 0,0 2 0 16,0-1 0-16,0 1 0 0,-3 0 0 0,1 2 0 0,2-2 128 15,-4 0-128-15,-1 1 0 0,0 0 0 0,-2 0 0 0,0 2 0 16,-2-3 0-16,1 1 0 0,-1 0 0 0,-1-1 0 15,1-1 0-15,-3 3 0 0,0 0 128 0,0 1-128 16,-1-2 0-16,0 2 0 16,-1-2 0-16,-1 1 0 0,-1 0 0 0,0 1 128 0,-1-2-128 0,-1 0 0 0,0 2 0 15,-2-2 128-15,1 1-128 0,-2-2 0 0,0 0 0 0,0-1 128 16,0 0-128-16,-2 1 0 0,-2-1 128 0,1 0-128 16,0 0 0-16,-3 0 128 0,1 0-128 0,0 0 0 15,-1 0 0-15,-2-1 128 16,1 0-128-16,-2-1 0 0,0-1 0 0,-3 0 128 0,0 0-128 0,0 0 0 15,0-1 0-15,-2 0 0 0,0-1 0 0,-2 2 0 16,1 0 128-16,-1 0-128 0,-2 0 0 0,-1 1 128 16,1 0-128-16,0 1 128 15,-1 1-128-15,1-1 128 0,-3 0-128 0,-2 2 128 0,-1-1-128 16,-1 0 0-16,-2-1 0 0,-1 0 128 16,-3 0-128-16,1 2 0 0,-1-1 0 0,1 0 128 0,-3 1-128 0,1 1 0 15,-2-1 0-15,0 1 0 0,0 2 0 0,1-1 0 16,2 0 128-16,-4-1-128 0,-3 3 0 0,0-2 0 15,-1 0 0-15,1-3 0 0,1 0 0 0,0 2 0 16,0 1 0-16,0 0 0 0,-1 0 0 0,2 1 0 16,0 1 128-16,0-1-128 0,-3 1 0 0,1 0 0 0,-2-1 0 15,-1 1 0-15,0 1 0 0,-1-1 0 0,1 1 0 0,-1 0 0 16,0 0 0-16,0 2 0 16,2 0 0-16,-3 0 0 0,-2-1 0 0,-2 1 0 15,-1-1 128-15,1-1-128 0,-1 1 0 0,1 1 0 16,-1-1 0-16,2 2 128 0,-2 2-128 0,1 0 0 15,-1 1 0-15,-1-1 0 0,-1 0 0 0,-2 0 128 16,1-1-128-16,0 1 0 0,2 2 0 0,0-1 0 16,0 0 0-16,0 3 0 0,-2 0 128 0,0-1-128 15,-5-1 0-15,3 3 128 0,-1-1-128 0,3 2 0 16,0 1 0-16,4 0 0 0,0 0 0 0,1-1 0 16,0 1 0-16,2 0 0 0,-2-1 0 0,3-1 0 0,3-1 0 0,2-1 0 15,2 1 0-15,3-1 0 0,2 0 0 0,4-2 0 16,1 0 0-16,3 1 0 0,5 1 0 0,-1-2 0 0,2 0 0 0,1 0 0 15,1 0 0-15,2-1 0 16,1 1-192-16,9-3-80 0,-9 0-16 0,9 0 0 16,-7 4-2368-16,7-4-480 0,-9 3-80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9T18:46:29.4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17432 10834 18431 0,'0'0'1632'0,"0"0"-1312"0,0 0-320 0,0 0 0 0,0 0 2624 0,0 0 448 0,0 0 80 0,0 0 32 16,7-7-1072-16,-7 7-224 0,8-4-32 0,0 0-16 15,-2 0-512-15,1 1-112 0,-7 3 0 0,9-2-16 0,-1 0-304 0,0 1-64 16,-8 1-16-16,10 0 0 0,0 0-336 0,-1 1-64 15,-9-1-16-15,10 3 0 0,-2 0-208 0,1 2-32 16,0-1-16-16,1 0 0 0,-1 0-144 0,1 0 128 16,-2 2-128-16,2 0 128 0,0 1-128 0,1-1 128 15,0 2-128-15,0 1 128 0,-1 0-128 0,0 0 128 0,0-1-128 0,0 1 128 16,1 0-128-16,-1 2 128 0,0 0-128 0,0 1 128 16,-1 0-128-16,2 1 128 15,-1 1-128-15,0 0 128 0,1-1-128 0,-3 1 160 0,-1 0-160 0,0 0 160 0,2 0-160 16,-2 2 192-16,-2-1-192 0,1 1 192 0,-1 0-48 0,1-1 0 15,-3 1 0-15,1-1 0 0,-1 2 32 0,-1 0 0 16,-2 3 0-16,0-6 0 0,-1 1-16 0,-2 1 0 16,0 1 0-16,-1 1 0 15,-2 1 0-15,0 2 0 0,-1 1 0 0,-1 1 0 0,0 1-160 0,-1 0 192 32,-1 1-192-32,-1-1 192 0,0-1-192 0,0 2 0 0,-1-1 0 15,0-1 128-15,-2-1-128 0,2 0 0 0,1 0 0 0,0-1 128 16,-2-2-128-16,1-1 0 15,1-2 0-15,-2 1 128 0,1-3-128 0,0-1 0 0,1-1 144 0,0-1-144 0,0-1 128 0,0-1-128 16,-3-1 160-16,1-1-160 0,0 0 144 0,0-2-144 16,0 1 128-16,-1-2-128 0,1 1 0 0,1-1 0 15,0 1 0-15,0 0 0 0,1 1 0 0,0-1 0 16,-2 1 0-16,2-1 0 0,0 3 0 0,1-2 0 16,0 0 0-16,3-1 0 0,-1 0 0 0,1 0 0 15,0 1 0-15,2-1 0 0,-2 0 0 0,3-2 0 16,-2 0 0-16,2 1 0 0,1-1 0 0,3-3 0 0,0 0 0 0,0 0 0 15,0 0 0-15,0 0 0 0,-4 3 0 0,4-3 0 32,0 0 0-32,0 0 0 0,0 0 0 0,0 0 0 0,0 0 0 0,0 0-144 0,0 0 144 0,0 0 0 0,-5 2-432 0,5-2 32 15,0 0 0-15,-3 4 0 16,3-4-1744-16,0 0-352 0,0 0-64 0,-4 3-10528 31,2 1-2112-31</inkml:trace>
  <inkml:trace contextRef="#ctx0" brushRef="#br0" timeOffset="681.642">17270 11723 6447 0,'0'0'576'0,"0"0"-576"0,0 0 0 0,0 0 0 0,6-3 3680 0,0-1 624 0,-6 4 128 0,5-3 32 0,1 0-1824 0,-2-1-352 15,-4 4-80-15,6-3-16 0,-1 0-272 0,-5 3-64 16,5-2-16-16,-5 2 0 0,0 0-288 0,0 0-48 16,0 0-16-16,0 0 0 0,0 0-512 0,0 0-96 0,1 7-32 0,-1 1 0 15,-2 0-304-15,-1 2-64 16,-1 1-16-16,0 2 0 0,-2 1-160 0,0 1-48 0,-2 2 0 0,-1 1 0 15,0 0 0-15,0 2-16 0,1 0 0 0,-1 0 0 0,0-1-64 0,1 0-16 32,2-1 0-32,-1-1 0 0,1 0-16 0,0-3 0 15,2-1 0-15,1-1 0 0,0-1 32 0,1 0 0 16,1-2 0-16,1-1 0 0,1-1 16 0,-1-7 16 16,1 5 0-16,-1-5 0 0,0 0 0 0,4 4 0 15,-4-4 0-15,0 0 0 0,7 3 16 0,0-2 0 16,-7-1 0-16,7 0 0 0,0-1-32 0,0 0-16 0,-1-1 0 15,0 1 0-15,-1 0-48 0,1 0-128 0,-6 1 192 0,6-1-64 16,1 0-128-16,-7 1 0 0,6 0 144 0,-6 0-144 16,7 0 0-16,0 1 0 15,-7-1 0-15,6 2 128 0,1 0-128 0,-2 2 0 0,1 0 0 0,-1 1 0 0,1 0 0 0,0 1 0 16,2-1 0-16,1-1 0 16,-1 1 0-16,2-1 0 0,1 0 0 0,2-1 0 0,1 0 0 0,3 0-160 15,1 0 160-15,1-1-160 16,1-2-224-16,1-1-32 0,-3-1-16 0,1-1 0 15,2 2-1280-15,-1-2-256 0,0 0-48 0,-2-2-12256 0,-1 1-2464 0</inkml:trace>
  <inkml:trace contextRef="#ctx0" brushRef="#br0" timeOffset="2580.705">18456 11601 16863 0,'0'0'752'0,"0"0"144"0,0 0-704 0,0 0-192 0,0 0 0 0,0 0 0 0,0 0 1824 0,0 0 336 0,0 0 64 0,0 0 16 16,0 0-320-16,0 0-48 0,0 0-16 0,0 0 0 15,0 0-384-15,0 0-96 0,0 0-16 0,0 0 0 16,0 0-240-16,0 0-48 0,0 0-16 0,-15-9 0 0,15 9-240 0,7-8-48 16,-5 1-16-16,-2 7 0 15,5-9-240-15,-3 2-32 0,1-1-16 0,1-3 0 0,1 0-144 0,-1 0-48 16,1-1 0-16,0-1 0 15,1-1-96-15,0 0-32 0,0-3 0 0,0-1 0 16,1-1-144-16,2-2 128 16,1-1-128-16,-2 1 128 0,0 1-128 0,-1 0 0 0,2 0 0 0,0 2 128 0,-1-1-128 15,1 1 0-15,-1 0 0 0,0 0 0 0,2 2 0 0,-1 0 0 16,-1 1 0-16,-3 6 0 0,1 0 0 0,-1 0 0 16,0 2 0-16,-1 0 128 0,1 2-128 0,-1 0 0 15,0 2 144-15,-4 3-144 0,0 0 128 0,0 0-128 16,0 0 160-16,0 0-160 0,0 0 128 0,7 3-128 15,1 2 0-15,-1 5 144 0,-1 1-16 0,-3-3-128 16,0 2 192-16,1 2-64 16,-1 3-128-16,0 0 160 0,1 0-160 0,-1 3 160 15,1 0-160-15,1 9 128 0,-1-2-128 0,-1-8 128 16,1 1-128-16,-1-1 0 0,0 1 0 0,2-1 0 0,0-1 0 0,1-2 128 16,-1-1-128-16,1 4 0 0,-1-5 0 0,0-6 0 15,0 0 128-15,1 1-128 0,-6-7 0 0,0 0 0 16,7 1 0-16,-1-2 0 0,-1-2 0 0,1-1 128 15,2-3-128-15,0-4 0 0,-1-3 0 0,-2 3 0 16,3-3 128-16,-1-1-128 0,-1-1 0 0,4-8 0 16,0 3 0-16,-4 5 0 0,-1-2-192 0,3-9 192 0,-2 3-160 0,0 2 160 15,-1 0-160-15,1 1 160 16,-2 1-160-16,1 7 160 0,-3 0-128 0,3-6 128 0,0 3 0 0,-2 3-144 0,0 2 144 0,-1 3 0 31,0 0 0-31,0-1 0 0,-2 9 0 0,0 0-128 16,0 0 128-16,0 0 0 0,0 0 0 0,0 0 0 15,0 0 0-15,0 0-128 0,0 0 128 0,1 10 0 16,0 0 0-16,-1 2 0 0,0 2 0 0,-1 8 0 16,0 0 0-16,0-7 0 0,0 4 0 0,0 0 0 15,0 3 0-15,-1 11 0 0,1-4 0 0,1-8 0 0,0 1 0 0,0 1 128 16,0 1-128-16,1 8 0 16,1-5 0-16,0-4 0 0,0-2 0 0,0-4 0 0,3-1 0 0,-3-3 0 15,1-2 0-15,0-2 0 0,-3-9-192 0,0 0 64 31,5 5-272-31,-5-5-48 0,0 0-16 0,6 3 0 0,-6-3-1264 0,0 0-256 0,0 0-64 0,11-4 0 16,-5-2-848-16,-6 6-176 0,6-4-48 0,-6 4-10784 16</inkml:trace>
  <inkml:trace contextRef="#ctx0" brushRef="#br0" timeOffset="2898.415">19284 11038 21183 0,'0'0'944'0,"0"0"192"0,-6-5-912 0,0 1-224 0,6 4 0 0,0 0 0 0,-6 0 2720 0,0 1 496 16,-2 1 112-16,8-2 0 0,-5 9-1888 0,0 2-384 15,1 1-80-15,2-3-16 0,-2 2-464 0,0 6-112 16,-1 2 0-16,2-5-16 0,1 3-144 0,-1 9-32 16,-2 0 0-16,3-8 0 0,-1 2-192 0,-2 11 0 15,2 0 0-15,0-1 0 0,-2 1 128 0,3-10-128 0,0 0 0 0,0 11 0 0,1-5 0 0,1-2 0 32,0-3 0-32,1-8-160 0,0-1-288 0,2 5-64 0,0-5-16 0,1-2 0 15,-4-11-1472-15,4 9-304 0,-4-9-48 0,6 3-7088 0,0-1-1424 0</inkml:trace>
  <inkml:trace contextRef="#ctx0" brushRef="#br0" timeOffset="3445.033">19460 11082 23039 0,'0'0'2048'0,"0"0"-1648"15,0 0-400-15,0 0 0 0,0 0 2832 0,0 0 496 16,0 0 80-16,0 0 32 0,0 0-1456 0,0 0-304 0,0 0-48 0,0 0-16 16,0 0-640-16,0 7-128 15,1 4-16-15,-1 0-16 0,-1 1-256 0,0 2-48 0,0 0-16 0,0 2 0 16,0 2-240-16,-1 1-32 15,0 0-16-15,-2 11 0 0,1-2-80 0,-2-2 0 0,2 0-128 0,2-7 192 16,-3 3-192-16,2 0 176 0,0 0-176 0,-1 8 160 16,-1-6-160-16,3-10 160 15,-1 1-160-15,1-2 160 0,0-1-32 0,2-2-128 0,-1-1 192 0,0 2-64 16,0-11 16-16,0 5 0 0,0-5 0 0,0 0 0 16,0 0 112-16,0 0 32 0,0 0 0 0,0 0 0 15,0 0 16-15,0 0 0 0,7-2 0 0,1-1 0 0,-8 3-48 0,7-4-16 16,0 0 0-16,1-2 0 0,-2 1-96 0,-6 5-16 15,7-7 0-15,-3 3 0 0,0 0-128 0,2 0 128 16,-1 1-128-16,1 1 128 0,0-3-128 0,0 3 0 16,2 0 0-16,0 0 0 0,1 0 0 0,1-1 0 15,0 1 0-15,7 1 0 16,-2 1 0-16,-4 0 0 0,0-1 0 0,2 0 0 0,3 1 0 0,7 1 0 0,-1-1 0 0,-7 0 0 16,3 0 0-16,5-1 0 0,-1 0 0 0,-2 1 0 15,-1 0-208-15,-5-1 16 0,-1 0 16 0,5-1 0 31,-1 0-368-31,-2 1-80 0,1-1-16 0,-7 1 0 16,-1 0-1216-16,3-1-240 0,0 0-48 0,-11 2-11152 0,10-1-2224 0</inkml:trace>
  <inkml:trace contextRef="#ctx0" brushRef="#br0" timeOffset="4285.973">20669 11017 27695 0,'0'0'1216'0,"-1"-8"272"0,1 8-1184 0,1-9-304 0,0 1 0 0,-1 8 0 0,2-7 832 0,-2 7 128 0,0 0 0 0,0 0 16 15,0 0 384-15,0 0 80 16,0 0 16-16,0 0 0 0,0 0-528 0,0 0-96 0,-7 3-32 0,7-3 0 15,-5 9-352-15,1 3-64 0,-1 2 0 0,2 3-16 16,1-1-160-16,0 3-16 0,-2 2-16 0,2 1 0 16,0 1-176-16,0 1 0 15,0 1 0-15,-1 2 0 0,1-1 128 0,-1 1-128 0,1-2 0 0,2-1 128 0,0-2-128 16,2-1 0-16,1-1 0 0,-2-3 0 0,1-1-128 0,2-3-64 16,-1-1-16-16,0-2 0 15,-3-10-1424-15,4 8-288 0,-4-8-48 0,0 0-16 31,0 0-1296-31,0 0-272 0,0 0-48 0</inkml:trace>
  <inkml:trace contextRef="#ctx0" brushRef="#br0" timeOffset="4499.621">20490 11310 15663 0,'-9'-3'1392'0,"3"1"-1120"16,1 0-272-16,-2-1 0 0,2 2 3104 0,-1 0 560 16,3 0 112-16,3 1 32 0,0 0-1488 0,0 0-288 15,0 0-64-15,0 0-16 0,0 0-608 0,0 0-128 31,0 0-32-31,0 0 0 0,0 0-400 0,0 0-80 0,13 1 0 0,0-2-16 0,2 0-384 0,-1-1-80 16,1-1-16-16,4-1 0 0,3 1-208 0,-1 0 0 16,2-3 0-16,1 0 0 15,2-2 0-15,-1 1 0 0,-3 0-176 0,-1 0 176 16,0 0-1584 0,0 3-192-16,-1 0-32 0,1 0-10000 0,-2 2-2000 0</inkml:trace>
  <inkml:trace contextRef="#ctx0" brushRef="#br0" timeOffset="5331.842">21659 11264 11967 0,'0'0'528'0,"0"-5"112"0,-1 0-512 0,1 0-128 0,1-1 0 0,-1 1 0 0,-1-1 3904 0,0 1 768 0,1 5 128 0,-1-6 48 0,-2 2-3152 0,3 4-624 15,-3-3-128-15,-1-1-32 0,-1 2-336 0,-2 0-80 16,-2 1-16-16,1 2 0 0,-2 1 112 0,3 1 32 16,-2 2 0-16,-1 0 0 0,-1 2-112 0,0 2-32 15,0 2 0-15,-6 5 0 0,3-3-224 0,1 3-32 16,-1-1-16-16,7-4 0 0,-1 0-208 0,3 1 176 16,-2-1-176-16,1 7 160 0,1-3-160 0,3-5 128 15,2-1-128-15,0-1 128 0,0-8-128 0,0 0 0 0,4 6 0 0,-4-6 0 16,11 4 0-16,-2-4 0 0,2-3 0 0,0-1 128 15,1-4-128-15,0-2 160 0,0-1-160 0,1-1 160 16,-1 0-160-16,-1-1 0 0,0 0 144 0,2-5-144 16,-2 4 0-16,-6 7 0 0,0 2 0 0,-1 0 128 15,-4 5-128-15,0 0 0 0,0 0 0 0,0 0 0 16,0 0 0-16,0 0 144 0,0 0-144 0,0 0 0 0,2 8 256 0,-1 1-64 16,1 2-16-16,-2 1 0 0,-2 0-176 0,2 1 192 15,0 0-192-15,0 2 192 16,0-1-192-16,2-1 0 0,-1-1 0 0,1 0 0 0,0-1 0 0,1 0 0 15,1-1 0-15,0-1 0 0,0-2 0 0,2-3-176 16,-1-2 48-16,2-2 0 16,1-1-1424-16,-1-3-288 0,2-3-48 0,-1-2-16 15,0 0-1728-15,0-4-336 0</inkml:trace>
  <inkml:trace contextRef="#ctx0" brushRef="#br0" timeOffset="5568.458">21881 10941 17503 0,'0'-11'768'0,"0"11"176"0,0 0-752 0,-1-5-192 0,-2 1 0 0,3 4 0 16,0 0 3872-16,0 0 736 0,0 0 160 0,0 0 32 16,0 0-2512-16,-5 3-496 0,0 3-112 0,0 1-16 15,1 3-656-15,0 1-144 0,-1 3-32 0,1 1 0 16,-1 1-384-16,1 2-96 0,-1 1-16 0,0 2 0 16,1 3-192-16,0 0-144 0,0 2 192 0,0 1-192 15,0 0 160-15,2 1-160 0,0-2 128 0,1 0-128 0,1-2 0 0,1-1-192 16,0-1 0-16,2 5 16 15,1-5-1328-15,-1-10-272 0,1-2-48 0,3 1-16 16,1-3-1744-16,-3-6-368 0</inkml:trace>
  <inkml:trace contextRef="#ctx0" brushRef="#br0" timeOffset="6121.796">22172 11276 18431 0,'0'0'816'0,"0"0"160"15,0 0-784-15,0 0-192 0,0 0 0 0,0 0 0 0,1-7 3248 0,-1 7 592 0,0 0 128 0,-3-9 32 16,3 9-1712-16,0 0-352 0,0 0-64 0,-5-9-16 16,1 1-800-16,4 8-160 0,0 0-48 0,-8-4 0 15,1-2-192-15,7 6-32 0,-7-3-16 0,7 3 0 16,-9-4-224-16,1 0-32 0,8 4-16 0,-9-2 0 15,0 1-176-15,1 0-32 0,-2 0-128 0,2 1 192 16,-1 1-64-16,-1 1-128 0,0 0 176 0,4 2-176 0,-3 0 176 0,1 2-176 16,2 1 160-16,0 1-160 0,0 0 0 0,0 0 0 15,1 2 0-15,1 1 0 0,2 1 0 0,1 1 0 16,1-1 0-16,1 0-160 0,0 0 160 0,3-1 0 16,0-1 0-16,1-1-128 0,2-2 128 0,1 0 0 15,-1-2-144-15,1-1 144 0,0-1 0 0,1-2-176 31,-1-1 176-31,0-1-128 0,0-1-16 0,0-2 0 0,-2 0 0 0,0 0 0 0,-2-2-48 0,0 2 0 0,0-1 0 0,-4 5 0 16,4-7 192-16,-4 7-192 0,0 0 192 0,0 0-192 16,0 0 192-16,0 0 0 0,0 0 0 0,0 0 0 15,0 0 0-15,-2 8-128 0,1 3 128 16,-1 2 0-16,-1-1 0 0,1 2-128 0,0 1 128 0,1 2 0 16,-1 0 0-16,1 2 0 31,0 0 0-31,-1 0-128 0,1 0 128 0,-1 12 0 0,1-4 0 0,0-11 0 15,0 2 0-15,1-1 0 0,-2 0 0 0,-2-2 0 0,1-3 0 0,0 0 0 16,-2-1 0-16,1-1 0 0,0-1 0 0,-2-1 128 16,1-3-128-16,-1 1 0 0,-3-4 0 0,-2-1 0 15,0-2 0-15,5 0 0 16,-2-2-384-16,-2-2-32 0,0 0-16 0,5 0 0 16,-1 1-336-16,1-1-64 0,-2 2 0 0,3 0-16 15,0-2-1584-15,2 0-320 0,0-1-64 0</inkml:trace>
  <inkml:trace contextRef="#ctx0" brushRef="#br0" timeOffset="6642.694">22262 11347 21183 0,'0'0'944'0,"0"0"192"0,0 0-912 0,-2-5-224 0,2 5 0 0,0 0 0 0,0 0 2976 0,0 0 544 0,0 0 128 0,0 0 0 15,0 0-1712-15,0 0-336 0,0 0-80 0,0 0-16 0,0 0-800 0,0 0-144 16,0 0-48-16,0 0 0 16,0 0-48-16,6 2-16 0,0 2 0 0,-1-2 0 0,2-1-256 15,-1 0-48-15,1-1-16 0,1-1 0 16,0-1-128-16,0 0 0 0,2-2 0 0,0 0 0 15,0-2 0-15,1 0 0 0,0-2 0 0,0 0 128 0,1 0-128 16,3-4 160-16,-1 2-160 0,-3 0 160 16,-4 0-160-16,0-1 0 0,1-1 144 0,-3 1-144 0,1 0 0 0,-2 0 144 15,1 0-144-15,-5 2 0 0,0-1 128 0,-3 1-128 16,-1 0 0-16,-1 1 0 0,1-1 0 0,-5 3 0 16,-2 2 0-16,-2 2 0 0,-1 0 0 0,-1 4-176 15,0 3 32-15,1 3 0 0,-1 2 144 0,1 2-160 0,0 2 160 0,1 3-160 16,-1 0 160-16,6-5-128 15,-2 4 128-15,1 0-128 0,0 2 128 0,1 1 0 16,2 0 0-16,1 2 128 0,3 1-128 0,2-1-192 0,2-1 64 0,1-1 0 16,0-4 128-16,3 1 0 15,3-3 0-15,1-1 0 0,2-1 0 0,3-3-208 0,0-3 80 0,4-1 128 32,2-2-496-32,2-4 32 0,1-2 0 0,1-4 0 15,0-2-1328-15,2-2-272 0,-4-2-48 0,-1-2-16 0,-1-3-1264 0,-1 0-256 0,-2-1-64 0</inkml:trace>
  <inkml:trace contextRef="#ctx0" brushRef="#br0" timeOffset="7148.077">22653 10913 12895 0,'1'-11'1152'0,"2"5"-928"0,-1-2-224 0,0 0 0 0,0 2 2480 0,-2 6 448 0,2-6 80 0,-2 6 32 0,0 0-1088 0,0 0-224 16,0 0-32-16,0 0-16 0,0 0 112 0,6 10 32 15,-2 0 0-15,0 3 0 0,-2 3-288 0,0 0-48 32,-1 6-16-32,-1 1 0 0,0 2-736 0,1 2-160 0,-2-1-16 0,0 2-16 0,0 1-256 0,0 2-48 15,0 0-16-15,0-9 0 0,0 1-48 0,-1 2-16 16,1 1 0-16,0-1 0 0,1-2-160 0,-2 0 128 16,2-1-128-16,0-2 128 0,2-3-128 0,-2-2 0 15,0-2 144-15,0-2-144 0,0-3 128 0,0-8-128 0,0 0 128 16,0 0-128-16,0 0 0 0,0 0 0 0,0 0 0 0,4-7-128 15,-2-4 128-15,0 0 0 0,0-2 0 16,0-1 0-16,2-1 0 0,-1 0 0 0,0 1 0 0,3-7 0 16,-1 2 0-16,1 4-128 0,-2 3 128 0,2 1 0 0,-2 2 0 15,2 1 0-15,-6 8 0 0,6-5 0 16,-6 5-176-16,0 0 176 0,10-1-208 0,-10 1 80 16,10 4 128-16,-5 0-160 0,0 1 160 0,-2 1-160 15,0 1 160-15,0 1-128 0,-1 0 128 0,-1 1-128 16,-1 1 128-16,0 0 0 0,-1-1 0 0,0 1 0 0,0-1 0 0,0-1 0 15,-2 1 0-15,1 0 0 0,-2 0 0 0,0-2 0 16,-1 1 0-16,-2-1 128 0,2-1-128 0,-1 1 0 16,-2-3 128-16,0 1-128 0,0-2 0 0,2-1 0 15,-3-1 0-15,2 0 128 0,2 1-128 0,5-2-240 16,-5 0 64-16,5 0 16 16,0 0-544-16,0 0-128 0,0 0 0 0,0 0-16 15,0 0-1536-15,0 0-304 0,0 0-64 0,7-5-7792 16,-2 1-1552-16</inkml:trace>
  <inkml:trace contextRef="#ctx0" brushRef="#br0" timeOffset="7587.173">22969 11188 15663 0,'0'0'1392'0,"0"0"-1120"0,0 0-272 0,7-4 0 0,-7 4 2656 0,6-6 480 0,-6 6 80 0,0 0 32 16,8-3-880-16,-8 3-160 16,0 0-32-16,0 0-16 0,0 0-496 0,7 7-80 0,-2 0-32 0,-2 2 0 15,0 1-416-15,-2 1-96 0,-1 2-16 0,0 2 0 16,-1-1-336-16,-1 2-80 0,1 3-16 0,1 2 0 16,-1-1-336-16,1 0-64 0,-2 0 0 0,0 1-16 15,1-2-176-15,0-1 160 16,1-2-160-16,1 0 160 0,-1-4-160 0,1-2 0 0,-1-10 144 0,0 8-144 15,0-8 128-15,0 0-128 16,0 0 128-16,0 0-128 0,0 0 192 0,0 0-48 0,0 0 0 0,2-7 0 16,-2-2-144-16,2-1 0 0,-2-2 0 0,1 0 128 15,-1-1-128-15,1-2 0 0,1 0 0 0,0 1 0 16,0 0 0-16,0 2 0 16,1 0 0-16,2 0 0 0,-1 0 0 0,1 0 0 0,0 2 0 0,1 0 0 15,0 1-256-15,1 2 64 0,-1-1 0 0,2 1 16 0,-1 1-128 0,2 1-16 16,-1 2-16-16,1 0 0 15,0-1-320-15,0 3-64 0,-9 1-16 0,11 1 0 16,0-1-1280-16,-1 3-256 0,-10-3-48 0,13 4-16 16,-2-1-144-16,0 2-16 15,-11-5-16-15,13 6-6480 0,-1 0-1296 0</inkml:trace>
  <inkml:trace contextRef="#ctx0" brushRef="#br0" timeOffset="8070.778">23427 11309 3679 0,'0'0'160'0,"0"0"32"16,0 0-192-16,0 0 0 0,0 0 0 0,2-7 0 16,0-1 6256-16,-2 8 1200 0,0 0 240 0,3-7 48 15,1-2-4432-15,-4 9-896 0,0-8-176 0,0 8-48 16,0-9-704-16,-3 1-144 0,3 8-16 0,0 0-16 16,-3-8-448-16,3 8-96 15,-4-6 0-15,4 6-16 0,-7-6-384 0,7 6-80 0,-8-3-16 0,1 2 0 16,-1 0-144-16,0 2-128 0,0 1 144 0,-2 1-144 15,-1 0 0-15,1 1 128 0,0 3-128 0,0 0 0 16,-1 2 0-16,0 1 0 16,-2 0 0-16,2 2 0 0,0 1-128 0,1 3 128 0,0-1 0 0,0 2 0 0,2 0-128 0,2 2 128 15,1-2 0-15,3 0 0 0,0-1-128 0,3 0 128 16,2-3 0-16,2-2 0 0,1-1-144 0,0-2 144 16,2-3 0-16,0 0-144 15,1-2 144-15,2-3 0 0,0-2 0 0,3-3 0 16,-1 0 0-16,1-3 0 0,1-3 0 0,-2 0 0 15,0-2 0-15,-5-1 0 0,1-1 0 0,0 1 128 16,-2 1-128-16,-2 2 0 0,-1 0 0 0,0 2 128 0,-4 9-128 16,0 0 128-16,0-8-128 0,0 8 128 15,0 0-128-15,0 0 144 0,0 0-144 0,0 0 160 16,-8 5-32-16,1 1-128 0,2 3 192 0,1 1-64 16,-1 2-128-16,2 1 0 0,0 0 0 0,0 3 128 0,1 0-128 0,1 1 0 15,1-1 0-15,2 1 0 0,-1-2 0 0,3 1 0 16,0 0 0-16,0-2 0 0,1 0-304 0,0-1 16 15,1-1 0-15,2-1 0 16,-3-1-1792 0,2-1-352-16,0-1-80 0,0-2-16176 0</inkml:trace>
  <inkml:trace contextRef="#ctx0" brushRef="#br0" timeOffset="49510.92">15642 12298 2751 0,'0'0'256'0,"0"0"-256"0,0 0 0 0,0 0 0 0,0 0 1888 0,0 0 336 0,0 0 64 0,0 0 16 0,0 0-1088 0,0 0-192 0,0 0-64 0,-5 2 0 0,5-2 192 0,-6-1 48 15,6 1 0-15,0 0 0 0,-8 2-352 0,8-2-64 16,0 0-16-16,0 0 0 0,-8 4-112 0,8-4-16 15,0 0-16-15,0 0 0 0,0 0-112 0,0 0 0 16,0 0-16-16,2 11 0 0,0-2-160 0,-2-9-16 16,5 7-16-16,2 0 0 0,1-3 16 0,0 1 16 15,1-2 0-15,1 0 0 0,1 1-16 0,1-1-16 16,1-3 0-16,2 0 0 0,-1 0 16 0,1 0 16 16,1-1 0-16,1 0 0 15,-1 0-48-15,0-1-16 0,0 2 0 0,-1 0 0 16,2-2-112-16,-1 1-32 0,-1 1 0 0,1 0 0 15,-1 0-128-15,1 0 192 0,-1 0-192 0,0 1 192 16,1 3-192-16,-1-2 0 0,1-1 0 0,-1 1 0 0,0 0 0 0,1-1 0 16,-1-1 0-16,1 0 0 0,-2-1 128 0,0 1-128 15,1-1 128-15,-2-1-128 0,-1-1 144 0,-1-1-144 16,-1 1 160-16,-1 0-160 0,-1-1 192 0,0 1-64 16,-1-2-128-16,-7 5 192 0,7-5 64 0,-7 5 0 15,0 0 0-15,7-5 0 0,-7 5 96 0,0 0 32 16,0 0 0-16,0 0 0 15,0 0 96-15,0 0 32 0,0 0 0 0,0 0 0 0,0 0-96 0,0 0-16 16,0 0 0-16,0 0 0 0,-1-7-208 0,1 7-32 0,0 0-16 0,0 0 0 0,0 0-144 0,0 0 128 16,0 0-128-16,0 0 128 0,0 0-128 0,0 0 0 15,0 0 0-15,0 0 0 0,0 0 0 0,0 0 0 16,0 0 0-16,0 0 0 0,0 0 0 0,0 0 0 16,0 0 0-16,0 0 0 15,0 0-1792-15,0 0-224 0,0 0-48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9T18:49:10.29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context xml:id="ctx1">
      <inkml:inkSource xml:id="inkSrc78">
        <inkml:traceFormat>
          <inkml:channel name="X" type="integer" max="25977" units="cm"/>
          <inkml:channel name="Y" type="integer" max="17318" units="cm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T" name="resolution" value="1" units="1/dev"/>
        </inkml:channelProperties>
      </inkml:inkSource>
      <inkml:timestamp xml:id="ts1" timeString="2024-09-19T18:50:36.585"/>
    </inkml:context>
  </inkml:definitions>
  <inkml:trace contextRef="#ctx0" brushRef="#br0">6186 9759 20271 0,'-1'-7'1792'0,"-1"-2"-1424"0,1-2-368 0,-1 0 0 0,2 0 3024 0,-3 1 544 0,-1-1 96 0,1 1 32 0,-2 1-1456 0,0-1-272 16,0 2-64-16,-1 0-16 16,0 0-544-16,-1 3-96 0,0 0-32 0,-2 2 0 0,1 0-496 0,-1 2-96 0,-1 1-32 0,1 2 0 15,1 1-272-15,0 3-48 16,0 1-16-16,0 3 0 0,0 1-128 0,2 2-128 0,-3 6 192 0,2 3-192 16,0 2 128-16,-1 4-128 0,1 1 0 15,4 3 0-15,0 5 0 0,0 2 0 0,2 5 0 0,4 2 0 16,1 2 0-16,3 0 0 0,-1 1 0 0,1-1 0 15,-2 0 0-15,1 0 0 0,1-3 0 0,0-1 0 0,0-1 0 0,-2-3 0 16,0-2 0-16,0-4 0 16,-1-3-144-16,0-3 16 0,-2-2 0 0,-1-3 0 31,-2-4-256-31,2-1-64 0,-1-1 0 0,-1-4 0 16,-3-2-1408-16,-1-2-272 0,1-2-64 0,-2-1-10112 0,0-4-2032 0</inkml:trace>
  <inkml:trace contextRef="#ctx0" brushRef="#br0" timeOffset="212.644">5773 10446 37887 0,'-8'0'832'0,"-1"0"192"0,2 0 16 0,2 0 16 0,5 0-848 0,0 0-208 16,0 0 0-16,0 0 0 15,0 0 1184-15,0 0 192 0,0 0 32 0,0 0 16 0,8-1-880 0,2 0-176 16,3-1-48-16,-1 1 0 0,1-1-160 0,2 0-32 0,3-1-128 0,2-1 192 15,2 0-192-15,0 0 0 16,0-1 0-16,0 1 0 0,0-1 0 0,-1 1 0 0,0-3-208 0,2 1 64 16,-1-2-2608-16,-1 0-528 0,-3 0-112 15</inkml:trace>
  <inkml:trace contextRef="#ctx0" brushRef="#br0" timeOffset="712.643">5806 9544 30063 0,'0'0'656'0,"-7"3"144"0,7-3 32 0,-4 3 0 0,-2 0-656 0,1 0-176 0,5-3 0 0,0 0 0 0,-6 2 1536 0,6-2 256 0,0 0 64 0,0 0 16 16,0 0-528-16,0 0-96 0,0 0-32 0,0 0 0 0,3-4-608 0,1-1-128 16,0 0-32-16,2-2 0 0,-1-1-128 0,4-4-48 15,0 0 0-15,2 0 0 0,-1 0-272 0,-1 1 128 16,0 0-128-16,1 1 0 16,0-1 128-16,0 1-128 0,-1 1 0 0,1 2 0 0,0-1 0 0,1 4 0 0,-3 1 0 0,1 1 0 15,-1 1 0-15,-8 1 0 0,9 3 0 0,1 2 0 16,1 0 0-16,1 1 0 0,-1 0-160 0,-1 2 160 0,-1 1 0 0,2 0-144 15,-1-2 144-15,4 1 0 16,1 1-704-16,0-2-48 0,1-1 0 0,-5-3 0 16,1 1-1840-16,1-1-368 0,-1-1-80 0</inkml:trace>
  <inkml:trace contextRef="#ctx0" brushRef="#br0" timeOffset="1048.47">6604 9636 11967 0,'0'0'1072'0,"-1"-3"-864"15,0-3-208-15,1 1 0 0,0 5 4240 0,0 0 816 0,0 0 144 0,0 0 48 16,0 0-3040-16,0 0-608 15,0 0-112-15,0 0-16 0,-2 10-592 0,-5 3-112 16,2 2-32-16,-2 4 0 16,-1 3-384-16,1 3-80 0,-3 4-16 0,-1 3 0 15,-1 3-256-15,-2 2 160 0,0 3-160 0,1 3 128 0,2 2-128 0,2 0 0 16,1-1 0-16,3-1 128 0,2-1-128 0,3-1 0 16,1-3 0-16,3-2 0 15,2-2-416-15,0-2-16 0,2-3 0 0,1-3 0 16,1-1-1264-16,2-3-256 0,0-5-48 0,0-3-16 15,0-3-1488-15,0-4-288 0</inkml:trace>
  <inkml:trace contextRef="#ctx0" brushRef="#br0" timeOffset="1331.343">6703 10249 31967 0,'0'0'704'0,"-5"-2"128"0,-1-2 48 0,6 4 16 0,-3-4-704 0,1 0-192 0,2 4 0 0,0-6 0 0,1 1 1328 0,2-1 224 15,1 1 48-15,1-1 16 0,-1-1-512 0,2 2-96 16,0-1-32-16,1 2 0 0,1 0-240 0,-2 0-48 16,2 2-16-16,-1 1 0 0,1 1-288 0,0 1-48 15,0 0-16-15,-1 3 0 16,1 0-176-16,0 3-144 0,0-1 192 0,-1 3-192 16,1 2 144-16,2 0-144 0,-2 1 0 0,1 0 144 0,0 0-144 0,1 1 0 15,0 1 0-15,1-1 0 16,1-1 0-16,-1 0 0 0,-1 0 0 0,2-1 0 0,0-1 0 0,-1-2 0 15,0-3 0-15,0 0-176 16,-2 0-272-16,0-2-64 0,-4 0-16 0,3-2 0 16,1 0-2032-16,-3-1-384 0,0 0-96 0,-6 0-13136 0</inkml:trace>
  <inkml:trace contextRef="#ctx0" brushRef="#br0" timeOffset="1553.044">6924 10133 15663 0,'0'0'1392'0,"0"0"-1120"16,-4 0-272-16,4 0 0 0,0 0 4160 0,-6 4 784 0,1-1 160 0,2 1 16 15,-1 3-2704-15,2 1-560 0,1 0-96 0,-2 3-32 16,0 3-832-16,-1 1-160 0,0 2-32 0,0 1-16 16,0 3-464-16,0 1-96 0,-1 1 0 0,-1 1-128 15,0 1 128-15,1 0-128 0,-1 0 0 0,1 2 0 16,-1-1-128-16,2-2-96 0,0-1-16 0,2-2 0 31,3-1-2576-31,1-1-512 0,1-4-96 0</inkml:trace>
  <inkml:trace contextRef="#ctx0" brushRef="#br0" timeOffset="1846.029">7120 9892 34319 0,'0'0'1520'0,"0"0"320"0,0 0-1472 0,0 0-368 16,0 0 0-16,0 0 0 0,0 0 1472 0,0 0 240 0,0 10 32 0,7 4 16 15,-2-3-1408 1,1 0-352-16,-1 2 0 0,1 1 1424 0,-1 3 224 16,1 1 32-16,0 3 16 0,2 2-1168 0,0 3-224 15,0 0-48-15,1 1-16 0,-1 1-240 0,-1 2 144 16,-2 2-144-16,1 1 128 0,-1 1-128 0,-2 1 0 0,0 0 0 15,-2 0 0-15,-1 0 0 0,-4 1 0 16,0-2 128-16,-2-1-128 0,0-2 0 0,-2-1 0 0,-2 1 0 0,0-1 0 31,2-2-1136-31,-3-1-144 0,-2-4-48 0,2-2-12048 16,2-5-2432-16</inkml:trace>
  <inkml:trace contextRef="#ctx0" brushRef="#br0" timeOffset="3164.438">8128 10295 23951 0,'-7'-1'1056'0,"-2"1"224"0,2 0-1024 0,7 0-256 0,0 0 0 0,-8-1 0 0,8 1 3840 0,0 0 720 0,0 0 144 0,0 0 32 0,0 0-2704 0,0 0-544 0,0 0-96 0,0 0-32 0,0 0-736 0,5-8-160 0,1 3-16 0,2 1-16 0,0 1-240 0,3 0-64 16,1 1 0-16,3-1 0 0,1 1-128 0,1 1 0 16,0-1 0-16,4 1 0 0,2 0 0 0,2 1 0 15,-2 0 0-15,2-1 0 16,4-2-864-16,-3 1-208 0,-2-1-32 0,0 0-16 15,-1-1-2144-15,-1 1-416 0,-1 1-96 0</inkml:trace>
  <inkml:trace contextRef="#ctx0" brushRef="#br0" timeOffset="3370.328">8333 10409 24879 0,'-26'8'1088'0,"15"-3"256"0,-1 1-1088 0,0 1-256 0,1-1 0 0,2 1 0 15,1-2 3168-15,3 0 576 0,0-1 112 0,5-4 32 16,0 0-2384-16,0 0-480 16,0 0-80-16,9 4-32 0,3-2-656 0,1-1-256 0,5-2 176 0,3-1-176 15,3-2 0-15,3-1 128 16,-1-2-128-16,3-1 0 0,0 0 0 0,3-1-208 16,2 0 32-16,17-2 16 15,-4 2-3296-15,-1 3-640 0</inkml:trace>
  <inkml:trace contextRef="#ctx0" brushRef="#br0" timeOffset="4172.62">9997 10227 4607 0,'0'0'400'0,"-4"-7"-400"0,1 1 0 0,3 6 0 0,-2-9 7376 0,2 9 1392 0,-2-9 288 0,2 9 48 0,0 0-6224 0,0 0-1264 0,-4-7-240 0,4 7-48 16,0 0-416-16,0 0-80 0,0 0 0 0,-6 6-16 15,0 2-496-15,1 3-80 0,-1 2-32 0,2 1 0 16,0 2-208-16,1 0 144 0,1 3-144 0,1-1 128 16,0 1-128-16,2-6 0 0,0 2 0 0,1-1 0 0,1-1 0 0,1 0 0 31,0 1 0-31,2-2 0 0,1-1 0 0,0-3 0 0,1 0 0 0,2-2 0 0,-1-2 0 0,4-2 0 16,1-2-144-16,0-2 144 0,2-2-208 0,0-3 16 15,1-3 0-15,6-5 0 0,-2 0 48 0,-3-2 16 0,-2-2 0 0,-1 2 0 16,0-1 128-16,-4 1 0 15,-2 2 0-15,-1 1 0 0,-1 2 0 0,-3 0 0 16,0-1 0-16,0 2 0 0,-2 3 0 0,-2 8-160 0,1-8 160 0,-1 8 0 31,0 0 0-31,0 0 0 0,0 0 0 0,0 0 0 16,0 0 0-16,0 10 0 0,1 2 0 0,-1 2 0 16,0 3 0-16,2 4 0 0,2 3 0 0,-1-4 0 0,0 3 0 0,2 3-160 15,-1 3 160-15,3 3-128 16,-2 3 128-16,-1 1 0 0,0 0 128 0,-1 1-128 0,3 0 0 0,-3-1 0 15,-1 1 0-15,-1-3 0 0,0-1 0 0,-1-2 0 16,-2-3 0-16,0 0 128 0,-4-3-128 0,1-1 0 16,-2-2 0-16,1-2 0 0,-1-3 240 0,-2-2-32 0,-2 0 0 0,-1-3 0 15,-2-2-64-15,-2-2-16 0,0-2 0 0,-2-2 0 16,0-2-128-16,-1-1 0 0,-1-2 0 0,0-1 128 16,2-2-128-16,-1-1-176 0,2 0 48 0,2-1 0 15,1-2-400 1,2 1-80-16,0-2-16 0,3-1 0 15,2-1-1872-15,2-1-384 0,4-2-80 0,2-2-8064 0,2 0-1616 0</inkml:trace>
  <inkml:trace contextRef="#ctx0" brushRef="#br0" timeOffset="4520.822">10391 9756 11055 0,'-9'-2'976'0,"9"2"-784"0,-9-2-192 0,3-1 0 0,6 3 5568 0,-6-1 1088 0,6 1 192 0,0 0 64 15,0 0-3840-15,0 0-752 0,0 0-144 0,0 0-48 16,0 0-752-16,0 0-160 0,0 0-16 0,0 0-16 15,5-5-480-15,2 0-80 0,2 0-32 0,0-1 0 0,1 2-288 0,2 0-64 32,2-3-16-32,0 0 0 0,0 1-224 0,4-1 128 15,-3 1-128-15,4-2 0 0,1 0 0 0,1 1 0 16,0-1 0-16,-1 1 0 16,1 0-688-16,0-1-176 0,1 0-32 0,-2 2-16 15,-3-1-1632-15,-2 1-320 0,-2 1-64 0,-5 2-15296 16</inkml:trace>
  <inkml:trace contextRef="#ctx0" brushRef="#br0" timeOffset="4685.406">10654 9586 20271 0,'-10'4'1792'0,"1"1"-1424"15,0 1-368-15,0 3 0 0,0-2 3360 0,3 3 608 16,-3 0 112-16,2 2 16 0,2 2-1776 0,0 0-352 16,2 1-80-16,1 2-16 0,0 0-640 0,0 4-128 15,1 2-16-15,1 0-16 0,1 2-640 0,3 1-128 16,-3 0-32-16,2 2 0 15,-1-1-272-15,2 2 0 0,-2 0 0 0,1-1 0 32,0 1-1984-32,1-1-496 0,-2 0-96 0</inkml:trace>
  <inkml:trace contextRef="#ctx0" brushRef="#br0" timeOffset="5218.44">11232 9762 34607 0,'1'-14'1536'0,"0"6"320"0,1-3-1488 0,1 0-368 0,-2 0 0 0,-1 2 0 0,0 9 1680 0,-5-7 272 0,-1 2 48 0,-2 4 16 0,8 1-832 0,-10 6-160 0,-1 4-48 0,-2 3 0 31,-1 4-640-31,-1 5-128 0,-3 4-16 0,-1 5-16 16,0 3-176-16,6-6 0 0,-1 5 0 0,-1 4 128 0,0 5-128 0,2 2 0 0,1 2 0 0,2 2 0 0,1 2 0 0,3 0 0 31,5 2-128-31,4 0 128 0,2-2-320 0,4-2 0 15,3-4 0-15,3-4 0 16,5-4-896-16,1-6-192 0,2-2-16 0,-1-6-16 16,2-4-1408-16,2-6-288 0,0-5-48 0,0-4-11200 15</inkml:trace>
  <inkml:trace contextRef="#ctx0" brushRef="#br0" timeOffset="5471.635">11628 9869 35999 0,'-11'-6'1600'0,"11"6"320"0,0 0-1536 0,0 0-384 0,-6-5 0 0,6 5 0 16,0 0 1472-16,0 0 240 0,0 0 32 0,0 0 16 0,3 9-624 0,0 3-128 0,0 4-32 0,1 1 0 31,-2 3-400-31,1 3-64 16,-1 4-32-16,2 1 0 0,-2 4-224 0,1 1-64 15,0 0 0-15,1 0 0 0,-2-1-192 0,1 1 0 16,0 1 128-16,2 2-128 16,0 2-288-16,-1-13-96 0,-2 0-32 0,0 2 0 15,2-1-736-15,1-1-160 0,-1-1-32 0,1-4 0 0,1-2-2560 0,0-4-528 0</inkml:trace>
  <inkml:trace contextRef="#ctx0" brushRef="#br0" timeOffset="5853.995">12146 9828 13823 0,'0'0'608'0,"-5"-6"128"0,5 6-592 0,0 0-144 0,-5-7 0 0,5 7 0 16,0 0 6784-16,0 0 1344 0,0 0 256 0,0 0 48 16,-9 2-5904-16,9-2-1184 15,-8 4-224-15,0 3-48 0,-1 0-608 0,0 4-112 16,-1 1-32-16,-2 4 0 0,-3 0-160 0,-4 3-32 15,-3 1-128-15,-2 1 192 0,-2 1-192 0,-2 0 0 0,1-1 0 0,0 1 0 16,1-2 0-16,-2 0 0 0,3-3 0 0,2-2 0 16,2-2 0-16,2-2 0 0,4-2 0 0,1-2 0 15,4-3 0-15,1 1 128 0,0-2-128 0,9-3 0 16,0 0 0-16,0 0 0 0,0 0 0 0,0 0 0 16,0 0 0-16,0 0 0 15,0 0 0-15,14 2 0 0,1-1 128 0,-1 1 0 0,-1-1-128 0,3 3 192 0,1-1-16 0,1 3-16 31,-1 1 0-31,2 2 0 0,0 0 0 0,-1 2 0 16,0 2 0-16,0 0 0 0,-1 2-160 0,0 1 192 0,-1 1-192 0,0 0 192 0,-3 3-192 0,-3-6 0 0,0 1 0 0,1 1 0 31,2 3-896-31,-1-1-224 0,0 2-32 0,2 1-13440 16,-2-1-2688-16</inkml:trace>
  <inkml:trace contextRef="#ctx0" brushRef="#br0" timeOffset="6305.592">12972 9982 41519 0,'-16'1'1840'0,"7"1"384"0,2 0-1776 0,7-2-448 0,-7 6 0 0,1-1 0 0,2 2 1024 0,-1 1 128 0,1 1 32 0,1 2 0 16,0 2-384-16,1 2-80 0,1 0-16 0,1 2 0 15,2 0-464-15,0 1-112 0,0 1 0 0,0-1-128 16,0 2 128-16,1 0-128 0,1-1 0 0,0 1 0 0,-1 1 0 0,2-1 0 0,1-1 0 0,0 0-144 31,-1 0-1328-31,-1-7-272 0,-1 2-48 0,1-3-11520 0,0-1-2288 0</inkml:trace>
  <inkml:trace contextRef="#ctx0" brushRef="#br0" timeOffset="6502.061">12792 10257 17503 0,'-15'-7'768'0,"7"4"176"0,-2-2-752 0,3 2-192 16,1 0 0-16,6 3 0 0,0 0 5152 0,0 0 992 31,0 0 208-31,0 0 48 0,0 0-4320 0,0 0-864 0,7-5-160 0,4 2-32 16,5 1-656-16,2 0-128 15,4-1-32-15,4 2 0 0,3-2-208 0,2-1 0 0,1-2 128 0,3 1-128 16,2-2 0-16,0 1 0 0,-2 2 0 0,3 0 0 31,0 0-2080-31,4 2-352 0,2 0-80 0</inkml:trace>
  <inkml:trace contextRef="#ctx0" brushRef="#br0" timeOffset="6925.68">13631 10141 37087 0,'0'0'1648'0,"-4"-5"336"0,4 5-1600 0,0 0-384 0,-4-6 0 0,4 6 0 16,0 0 1408-16,0 0 208 0,0 0 48 0,0 0 0 15,0 0-528-15,5 10-112 0,-1-1 0 0,1 1-16 0,-2 2-496 0,1 1-80 16,-3 2-32-16,2 3 0 0,-2 0-144 0,0 0-48 16,-1 1 0-16,1 1 0 0,1 1-208 0,-1-2 144 15,-1 0-144-15,0 0 128 0,0 0-128 0,0-2 0 16,0-1 0-16,1-3 0 0,0-2 0 0,-1-11 0 16,4 9 128-16,-4-9-128 0,0 0 0 0,0 0 0 15,0 0 0-15,10 0 0 0,-3-4 0 0,1-3 0 0,-1-6 0 0,1-1 0 16,3-1 0-16,-2-3 0 15,1-1 0-15,2 1 0 0,-2 0 0 0,1 2 0 16,1-1 0-16,-2 2 0 0,-1 0-128 0,0 2 128 16,-1 2 0-16,0 1 0 0,1 2 0 0,-1 1 0 15,-2 1 0-15,-6 6 0 0,9-3-128 0,-2 1 128 16,-7 2 0-16,7 1 0 0,-7-1 0 0,9 6 0 0,-2 0 0 0,-2 2 0 16,1 1 0-16,-2 1 0 15,1-1 0-15,0 2 0 0,-1 2-192 0,2-1 192 16,-2 0-192-16,2 0 192 15,-1 0-1168-15,1 0-112 0,0 1-32 0,1-2 0 0,0 0-1824 0,-2-2-352 0,2 1-80 0</inkml:trace>
  <inkml:trace contextRef="#ctx0" brushRef="#br0" timeOffset="7105.999">14042 10393 6447 0,'0'0'576'0,"0"0"-576"15,0 0 0-15,0 0 0 16,0 0 6112-16,0 0 1120 0,0 0 208 0,5-8 48 0,1 3-4592 0,1-1-912 15,1 1-192-15,2 0-48 0,-2 1-688 0,3 1-144 16,0-2-16 0,-1 1-16-16,2-2-496 0,1 1-80 0,0-1-32 0,1 1 0 15,3-1-272-15,-1 2 0 0,1-2 0 0,-1 1 0 16,2-1-672-16,-3 1-192 0,-1-1-32 0,0 1-16 16,0-1-1872-16,-2 1-368 0,-3-1-80 0</inkml:trace>
  <inkml:trace contextRef="#ctx0" brushRef="#br0" timeOffset="7383.249">14278 9908 35423 0,'-13'-11'1568'0,"6"5"320"0,2 0-1504 0,0 0-384 0,1 1 0 0,4 5 0 0,-4-6 1600 0,4 6 256 31,0 0 64-31,0 0 0 0,0 0-656 0,0 0-128 0,0 0-32 0,0 0 0 0,0 0-480 16,9 11-112-16,-1 1 0 0,0 2-16 0,-2 1-32 0,2 3 0 15,1 2 0-15,0 2 0 0,-1 2-272 0,2 1-48 16,1 1-16-16,-1 3 0 0,-1 1-128 0,1 0 0 16,1 1 0-16,0 0 0 0,0-4 0 0,-1 1 0 15,1-2-144-15,-1 0 144 16,0-2-896-16,-1-2-64 0,0-3 0 0,-2-7-16 16,-1-1-1328-16,0-1-256 0,-1-2-48 0,0-1-15392 0</inkml:trace>
  <inkml:trace contextRef="#ctx0" brushRef="#br0" timeOffset="7723.024">14614 9913 10127 0,'0'0'896'0,"0"-5"-704"0,-1-3-192 0,1 2 0 16,1-1 5888-16,1 0 1136 16,-1 2 224-16,-1 5 48 0,0 0-4288 0,0 0-880 15,2-5-160-15,-2 5-48 0,0 0-480 0,4-3-96 16,-4 3-32-16,6-2 0 0,1 1-448 0,0 0-96 16,-1 1 0-16,0 0-16 0,1 2-240 0,2-2-32 15,-1 0-16-15,2 0 0 0,0 0-288 0,2 0-176 16,1 0 192-16,4 1-192 0,-1-1 128 0,1-1-128 15,-2-1 0-15,2-2 0 0,3 1 0 0,-1 0 0 0,1 0-176 0,0 0 176 32,0-1-1472-32,0 0-176 0,-1-1-32 0,1 2-16 15,-1 0-1312-15,-1-1-272 0,-2 1-48 0,-2 0-13968 0</inkml:trace>
  <inkml:trace contextRef="#ctx0" brushRef="#br0" timeOffset="7906.481">15034 9785 13823 0,'0'0'608'0,"-6"0"128"0,-1 0-592 0,1 0-144 0,0-1 0 0,1 1 0 16,-1 1 4992-16,1 1 976 15,-1 0 192-15,1 0 48 0,5-2-3584 0,-6 6-704 0,3 0-128 0,0 1-48 16,-1 1-608-16,2 2-128 0,1 2-32 0,1 1 0 16,1 1-352-16,1 2-80 15,2 1-16-15,-2 4 0 0,2 1-272 0,2 1-64 16,-1 1-16-16,2 2 0 0,0 0-176 0,-1 2 0 0,1 0 0 0,-1 2 0 31,0 2-1776-31,-2-1-272 0,1-3-64 0,-3-1-16 16,-2-2-1184-16,-2-2-224 0,-1-2-48 0</inkml:trace>
  <inkml:trace contextRef="#ctx0" brushRef="#br0" timeOffset="8120.321">14849 10406 17503 0,'-10'-2'1552'15,"-2"-1"-1232"-15,-1-1-320 0,-1 1 0 0,0 1 5296 0,1 0 992 0,0-2 208 0,1 2 32 16,-1 0-3584-16,4 1-704 16,0 0-160-16,1 0-32 0,3 1-880 0,5 0-176 0,0 0-32 0,0 0-16 15,0 0-448-15,0 0-96 0,0 0-16 0,0 0 0 16,0 0-192-16,8 2-32 0,2 0-16 0,3 0 0 15,4 0-144-15,1 0 0 16,0-2 144-16,3 0-144 0,1-2 0 0,2 1 0 16,2-1 0-16,1 0 128 0,2-2-128 0,0-1 0 15,1 1-128-15,2-1 128 16,1 1-1392-16,1 0-192 0,0-1-32 0,-1 1-16 16,-1-1-2752-16,-2 1-544 0</inkml:trace>
  <inkml:trace contextRef="#ctx0" brushRef="#br0" timeOffset="8424.806">15515 9743 23951 0,'-4'-14'2128'0,"3"7"-1696"0,0 0-432 0,1 1 0 16,1-1 3552-16,0 1 624 15,1-1 128-15,1 1 32 0,-3 6-2224 0,6-3-448 16,1 1-96-16,-1 1-16 0,1 1-400 0,0 2-64 15,1 0-32-15,1 3 0 0,0 1-336 0,1 3-64 0,0 1-16 0,-2 2 0 16,1 2-240-16,0 4-48 0,0 2-16 0,-3 1 0 16,1 1-128-16,0 3-16 0,-2 4-16 0,1 2 0 15,-1 4-176-15,-2 0 128 0,1 0-128 0,-4 2 128 16,-3 1-128-16,0-1 0 0,-1 2 144 16,-3-2-144-16,-1 0 0 0,-4 1 0 15,-2-1 0-15,-1 0 0 0,-2-3 0 0,-2-1 0 16,0-1-192-16,-1-3 64 15,-2-2-1296-15,0-4-256 0,0-2-48 0,1-4-12960 0,1-4-2592 0</inkml:trace>
  <inkml:trace contextRef="#ctx0" brushRef="#br0" timeOffset="8991.727">15784 9707 23039 0,'0'0'2048'0,"0"0"-1648"0,-6-4-400 0,6 4 0 0,-6-4 2816 0,6 4 496 0,0 0 80 0,0 0 32 16,0 0-1056-16,0 0-224 0,0 0-32 0,0 0-16 15,2-8-816-15,-2 8-176 0,0 0-16 0,6-4-16 16,1-3-496-16,1 3-112 0,1 0-16 0,-1 2 0 16,4 1-320-16,1 0-128 0,-1-1 0 0,2 1 144 0,1 0-144 0,2 0 0 15,-1-2 0-15,2 1 0 32,0 1-1520-32,-2 0-224 0,2-1-48 0,1-2-11472 0,2 0-2288 0</inkml:trace>
  <inkml:trace contextRef="#ctx0" brushRef="#br0" timeOffset="9176.092">16157 9461 20271 0,'-15'-3'896'0,"7"2"192"0,-1 0-880 0,1 1-208 0,0 1 0 0,8-1 0 0,-6 5 4640 0,1 2 880 15,1 1 176-15,1 1 48 0,2 4-3600 0,-1 0-720 16,2 3-144-16,2 1-16 0,0 2-624 0,0 3-128 16,0 1-32-16,1 3 0 0,0 3-352 0,0-1-128 15,0 3 0-15,1-1 0 31,-1 1-336-31,2 0-176 0,3 0-16 0,2 1-13168 0,-1 1-2624 0</inkml:trace>
  <inkml:trace contextRef="#ctx0" brushRef="#br0" timeOffset="9657.784">16787 9628 33167 0,'-7'-4'2944'0,"7"4"-2352"0,0 0-464 0,0 0-128 0,-6-2 2000 0,6 2 384 0,-8 2 80 0,8-2 16 0,-4 10-1312 0,-1 1-256 0,2 1-48 0,1 5-16 0,-2 1-464 0,0 4-112 15,-1 4-16-15,1 2 0 0,1 6-128 0,-1 1-128 32,-1 3 192-32,0 3-192 0,-1 0 192 0,2 3-192 15,0 1 192-15,1 2-192 0,-1 0 128 0,3-2-128 16,0-2 0-16,-1-1 0 0,2 0 0 0,2-4 0 0,0-2 0 0,2-2 0 0,-1-2-224 0,2-3-96 16,-1-5-32-16,2-2 0 15,0-4-2032-15,1-3-416 0,1-4-80 0,0-4-8880 16,-8-7-1776-16</inkml:trace>
  <inkml:trace contextRef="#ctx0" brushRef="#br0" timeOffset="9977.589">17007 10122 11967 0,'-4'-12'528'0,"2"6"112"0,2 6-512 0,2-8-128 0,-1 0 0 0,-1 8 0 16,2-7 6096-16,-2 7 1200 15,0 0 224-15,0 0 48 0,0 0-4720 0,0 0-944 0,0 0-192 0,0 0-48 16,0 0-752-16,0 0-144 0,-3 8-48 0,-3 3 0 15,-2 0-288-15,-2 1-64 0,-3 2-16 0,-2 1 0 32,-2 0-160-32,0 2-48 0,-1-1 0 0,-1 1 0 0,1-1-144 0,0 0 0 15,1-1 0-15,0 0 128 0,1-3-128 0,2 0 0 16,6 0 0-16,-1-2 128 0,0 0-128 0,3-3 0 16,6-7 0-16,-3 8 0 0,3-8 0 0,0 0 0 0,2 9 0 0,-2-9 0 15,0 0 0-15,7 9 128 0,2-4-128 0,-2 1 0 16,3-2 128-16,2-1-128 0,3 1 0 0,0 0 128 15,-1 0-128-15,2 2 0 0,-1-1 0 0,1 1 128 16,-1 1-128-16,0-1 0 0,1 0 0 0,-1 0 0 16,0 1-144-16,0-2-16 15,-1 1 0-15,1-1 0 16,-1 1-1568-16,0-1-304 0,2 2-64 0,-3-3-11360 0,-2 1-2288 0</inkml:trace>
  <inkml:trace contextRef="#ctx0" brushRef="#br0" timeOffset="10272.361">17331 9876 38751 0,'-2'-12'1728'0,"3"4"336"16,4 0-1648-16,-1 0-416 0,-1 0 0 0,2 2 0 15,-5 6 1472-15,0 0 192 0,0 0 64 0,0 0 0 0,0 0-704 0,0 0-128 16,0 0-16-16,3 10-16 0,-4 5-448 0,-3 3-96 15,-4 7 0-15,-1 2-16 0,-1 4-176 0,-1 2-128 0,-1 3 144 0,0 2-144 16,-1 0 0-16,1 3 128 0,1 1-128 0,2-1 0 16,1 0 0-16,4 0 0 15,2-3 0-15,4-1 0 0,2-4 0 0,3-3-208 0,2-2 64 0,3-5 16 16,2-2-512-16,3-6-80 0,1-5-32 0,4-3 0 31,5-2-1472-31,1-5-288 0,4-4-64 0,0-5-9584 0,1-3-1920 0</inkml:trace>
  <inkml:trace contextRef="#ctx0" brushRef="#br0" timeOffset="10558.929">17643 10210 29487 0,'-17'1'1296'0,"6"-1"288"0,-1 0-1264 0,2 0-320 0,1 0 0 0,2 3 0 16,7-3 3184-16,-8 2 576 0,8-2 112 0,0 0 32 15,0 0-2320-15,0 0-464 16,0 0-96-16,0 0 0 0,0 0-512 0,0 0-80 0,11-1-32 0,0-1 0 15,0-2 16-15,2 1 0 0,-1-1 0 0,-2 0 0 16,1 1-160-16,1 0-48 0,3-2 0 0,0 1 0 16,2 2-80-16,0-1-128 0,1 2 176 0,-1 1-176 15,0 1 128-15,-1 2-128 0,1 0 0 0,-1 2 0 0,0 1 0 0,-1 2 0 0,1 0 0 0,-3 2 0 32,0 1 0-32,-1 0 0 0,0 1 0 15,0 2 0-15,-1 0 0 0,0-1-176 0,-1 0 176 0,0 1-208 31,0-1-368-31,0 0-64 0,0-1 0 0,-1-1-16 0,-1 0-1184 0,1-1-224 0,0-1-48 0,0-2-16 16,-2 0-1728-16,1-3-352 0,-1-1-64 0</inkml:trace>
  <inkml:trace contextRef="#ctx0" brushRef="#br0" timeOffset="10768.63">18046 10112 911 0,'-8'-8'0'0,"3"4"0"0,0 0 0 0,-1 0 0 15,0 1 0-15,-1 1 0 0,0 1 8528 0,0 1 1632 0,-1 1 320 0,-1 2 64 16,0 2-7152-16,0 1-1408 0,-2 3-304 0,-2 2-48 16,0 2-928-16,-1 3-192 0,0 1-48 0,-2 2 0 15,0 2-208-15,-2 1-64 0,1 2 0 0,0 2 0 16,-1 0-192-16,2 1 0 0,1 0 0 0,2-2 0 0,0 0 0 0,4 1-192 16,1-2 48-16,3-2 0 15,4-2-1920-15,1-3-384 0,2-1-80 0,4-4-15648 16</inkml:trace>
  <inkml:trace contextRef="#ctx0" brushRef="#br0" timeOffset="11040.428">18266 9983 28559 0,'0'0'2544'0,"-4"-4"-2032"16,0 1-512-16,4 3 0 0,0 0 3456 0,0 0 608 15,0 0 112-15,0 0 32 0,0 0-2160 0,0 0-448 16,4 8-64-16,-1-1-32 0,2 2-432 0,0 2-96 16,1 2-16-16,-1 4 0 0,2 1-432 0,-1 1-80 15,1 4-32-15,0 3 0 0,-4 1-224 0,0 4-32 0,1 2-16 0,-1 1 0 16,-2 1-144-16,-2 2 0 16,-2 2 0-16,-2 1 0 0,0-1 0 0,-2 1 0 0,-4-1 0 0,-1-2 0 0,1 0 0 15,-3 0-176 1,-3-1 16-16,0-2 0 0,-2-2-1632 0,0-2-336 0,0-2-64 0,0 0-19632 0</inkml:trace>
  <inkml:trace contextRef="#ctx0" brushRef="#br1" timeOffset="28392.28">9653 10860 7359 0,'0'0'656'0,"4"-4"-528"0,-3-4-128 0,-1 8 0 0,2-8 4176 0,-1 0 816 16,-1 8 144-16,0 0 48 0,1-8-2560 0,-1 8-496 15,0 0-96-15,0 0-32 0,0 0-608 0,0 0-128 16,0 0-32-16,0 0 0 0,0 0-400 0,0 0-96 15,0 0-16-15,0 0 0 0,1 5-336 0,-1 0-64 16,-1 2 0-16,0 0-16 0,0 3-80 0,0 0-16 0,0 0 0 0,1 1 0 16,0 11-80-16,0-3 0 0,1-2-128 0,1 0 192 0,1-2-64 15,2 1-128-15,-1-1 176 0,2-2-176 0,-3 0 176 0,1 1-176 16,2-1 160-16,0 1-160 0,1 0 192 0,2 1-64 16,1-2-128-16,1-2 192 0,0 1-64 0,3 0 0 15,3 2-128-15,-3 0 192 0,2-2-32 0,0-1-16 16,1-1 0-16,2 0 0 0,0-1 48 0,-1-1 16 15,1-3 0-15,0 0 0 0,-2 1-16 0,4-2 0 16,-1-1 0-16,1-1 0 0,1 1 80 0,-1-2 16 16,0-1 0-16,-1 1 0 0,-1-2-288 0,-1 0 0 15,-1 0 128-15,0-2-128 16,0 1 128-16,-1 0-128 0,0 0 192 0,-1 0-192 0,0-1 192 0,1 1-192 16,-1 1 192-16,1 0-192 0,-2-2 144 0,1-1-144 15,2 1 0-15,-2 0 144 0,-1-2-144 0,0 2 0 0,0-1 0 0,1 0 128 16,1 0-128-16,0 0 0 0,2-2 0 0,-2 2 0 31,1-1 0-31,-1 1 0 0,1-2 0 0,0 2 0 0,0 0 0 0,-1 0 0 0,1 1 0 0,-1 0 0 31,1-2 0-31,1 2 0 0,-1 0 0 0,1-1 0 0,0-1 0 0,-1 0 0 0,-1 2 128 0,2-1-128 16,-1-1 0-16,-2 1 0 16,4 1 0-16,-2-1 0 0,-1 1 0 0,-1 0 128 15,0-2-128-15,2 2 0 0,0 1 0 0,-1 0 0 16,2 1 0-16,-3-1 0 0,0 2 0 0,1 0 0 15,-1-1 0-15,1 0 0 0,-3 0 0 0,0 0 0 16,1 1 0-16,3 0 0 0,-3-1 0 0,3 0 0 16,-4-1 0-16,2 1 0 0,2 1 0 0,-1-2 0 0,1 1 0 0,-1 0 0 15,1 0 0-15,1 0 0 16,2 0 0-16,1-1 0 0,-4 0 0 0,1-1 0 16,2 1 0-16,1 1 0 0,1 0 0 0,-2 0 0 0,1 0 0 0,0 1 0 15,0 0 0-15,-1 0 0 0,1 0 0 0,0 0 0 16,0 0 0-16,0 0 0 0,1 0 0 0,1 0 0 15,-2-1 0-15,-1 0 0 16,-1-1 0-16,0 2 0 0,2-2 0 0,-1 0 0 0,-1 0 0 0,-1 0 0 0,1 1 0 0,2-1 0 0,-1 1 0 0,1 1 0 16,-1 0 0-16,-2 3 0 15,0-1 0-15,1-1 0 0,-1-1 0 0,0 2 0 16,-2 0 0-16,0 0 0 0,0 0 0 0,-1 0 0 0,1 0 0 0,1 0 0 16,-1 0 0-16,1 2 0 15,0-1 0-15,0 1 0 0,-2 1 0 0,2-1 0 16,-1 1 0-16,1-1 0 0,0 0 0 0,1 2 0 0,-1-1 0 0,2 1 0 15,-1-2 0-15,0 2 0 0,0 0 0 0,0 1 0 16,-2-2 0-16,1 2 0 16,-1-1 0-16,1 0 0 0,-2 3 0 0,-1 0 0 15,-2 0 0-15,-1 0 0 0,0 0 0 0,-1 0 0 16,-1 0 0-16,1 1 0 0,-1-1 0 0,0-1 0 16,-3 1 0-16,1 0 0 0,-2-1 0 0,0 0 0 15,-1 0 144-15,2-1-144 0,-6-7 176 0,4 6-48 0,-4-6 0 16,4 7 0-16,-4-7 64 0,6 7 16 15,-1-2 0-15,-5-5 0 0,0 0-32 0,7 7-16 0,-2-3 0 0,-5-4 0 16,0 0 0-16,8 3 0 16,-8-3 0-16,0 0 0 0,8 3-32 0,-8-3 0 15,0 0 0-15,0 0 0 0,9 0 48 0,-9 0 0 0,0 0 0 0,0 0 0 16,0 0-176-16,7-2 0 16,-7 2 0-16,0 0 0 0,0 0 0 0,8-4 0 15,-1 1 0-15,-7 3 0 0,0 0 0 0,6-5 0 0,-6 5 0 0,6-5 128 16,-6 5-128-16,0 0 0 15,5-7 0-15,-5 7 0 0,8-5 0 0,0-1 0 16,-2 1 0-16,2-1 0 0,0 2 0 0,-2 1 0 0,2-1 0 16,0 1 0-16,0 0 0 0,2-2 0 0,-1 0 0 0,4-1 0 15,-2 1 0-15,3-1 0 0,-1 2 0 0,2-1 0 16,3-1 0-16,-1-1 0 0,2 1 0 0,0-1 0 16,-1-1 0-16,1 2 0 0,0 0 0 0,2 1 0 15,2-1 0-15,1 2 0 0,-1-2 0 0,-1 1 0 0,-1-1 0 0,1 2 0 16,1 0 0-16,1-1 0 0,-1 1 0 0,1 0 0 15,-2 1 0-15,0 0 0 0,0-2 0 0,0 2 0 0,0 1 0 0,-2 0 0 16,1 0 0-16,-2 0 0 0,-1 0 0 0,0 1 0 16,4-1 0-16,-2 1 0 0,0 0 0 0,0 0 0 15,-2 1 0-15,2-1 0 0,-3-3 0 0,0 2 0 16,1 3 0-16,1 0 0 0,-2-1 0 0,3 0 0 0,-2 0 0 0,-1 0 0 16,2 2 0-16,0 0 0 15,-2-2 0-15,1 1 0 0,-1-1 0 0,2 2 0 0,0 0 0 0,-2 0 0 31,1-3 0-31,0 1 0 0,-1 1 0 0,2 0 0 0,1 0 0 0,0-1 0 16,-3 0 0-16,2 2 0 16,-2 0 0-16,2-1 0 0,0 0 0 0,-2 0 0 15,0 1 0-15,1-1 0 0,-1 0 0 0,2 1 0 16,-3-2 0-16,1 1 0 0,0-1 0 0,1 2 0 16,-1 1 128-16,0-1-128 0,0-3 0 0,0 3 0 0,1 1 0 15,-1 0 0-15,1-3 144 0,0 2-144 0,0 0 160 0,3 1-160 16,0-1 0-16,0 0 0 0,0 0 0 0,1 0 0 15,-2 1 0-15,1-1 0 0,0 0 0 0,-1 0 0 0,-1-2 0 0,0 0 0 16,0 1 0-16,0-1 0 0,1 1 0 0,0-1 0 16,0-1 0-16,1 0 0 0,0 1 0 0,-2-1 0 31,0 0 0-31,-1 0 0 0,-1 0 0 0,2 1 128 0,0-1-128 0,-1 0 0 0,1-2 0 0,0 2 0 0,1 0 0 0,-3 0 0 16,2-1 0-16,0 0 0 0,-1-2 0 0,0 2 0 15,-2-1 0-15,1-2 128 0,-1 2-128 0,1 0 0 0,-1 0 0 0,1-1 128 16,-1 0-128-16,1 1 0 0,-1-1 128 0,1 2-128 15,-1 0 0-15,2 0 0 16,-2-1 128-16,0 1-128 16,-2 0 0-16,2 0 144 0,-1-1-144 0,1-1 0 15,1 0 0-15,-1 1 0 0,1-1 0 0,-1 2 0 16,1-5 128-16,-1 2-128 0,0-1 0 0,0 1 0 16,1-4 0-16,-2 3 0 0,2 1 0 0,-1 0 0 15,1-1 128-15,-1 1-128 0,2-1 0 0,-2 1 0 0,1-1 0 0,-1 0 0 0,1-2 0 0,-3 0 0 16,3 0 0-16,-2 1 0 15,-1-1 128-15,1 0-128 0,-3 1 0 0,0 0 128 0,-1 2-128 0,-1-1 192 16,0 3-192-16,-2-2 192 0,1 1-192 0,-2 1 160 16,-7 3-160-16,9-5 160 0,-3 2-160 0,-6 3 0 15,0 0 0-15,0 0 128 0,0 0-128 0,8-2 0 16,-8 2 0-16,0 0 0 31,0 0-1456-31,0 0-272 0,0 0-48 0,-3 9-20544 0</inkml:trace>
  <inkml:trace contextRef="#ctx0" brushRef="#br1" timeOffset="29949.607">12781 11613 2751 0,'0'0'256'0,"0"0"-256"0,0 0 0 0,0 0 0 0,0 0 5120 0,3-8 992 15,-1 2 192-15,-2 6 32 0,0 0-3136 0,0 0-624 16,0 0-128-16,0 0-16 0,0 0-896 0,0 0-160 16,0 0-32-16,0 0-16 0,0 0-624 0,0 0-112 15,0 0-16-15,0 0-16 0,-3 8-128 0,-1 3-32 0,-1 1 0 0,0 3 0 0,-2 0 16 0,-2 1 0 16,-1-1 0-16,0 1 0 15,1 2-96-15,-2 0 0 0,0 0-16 0,-2 1 0 0,0 0-112 0,0 1 0 16,-2-3-16-16,0 1 0 0,1-2-48 0,0-1-128 16,-1-2 192-16,1 0-64 0,0-1 0 0,1-1 0 31,-2-1 0-31,3-1 0 0,-1-3 32 0,1 0 0 0,0-1 0 0,0 1 0 16,-3-3-32-16,2-2 0 15,0-1 0-15,-1-2 0 0,-3-1 0 0,2-1-128 16,-1 0 192-16,1 0-64 0,1-2-128 0,-1 0 128 0,2-2-128 0,1 0 128 0,1 3-128 0,1-1 0 15,0 1 0-15,3-1 128 0,-1 0-128 0,2-1 0 16,6 7 0-16,-4-8 128 16,1 1-128-16,1 0 0 0,2 7 144 0,2-9-144 0,1 0 0 0,1 1 144 15,4 0-144-15,-1 0 0 0,2 0 176 0,0 1-176 16,2-2 160-16,0 0-160 0,2 0 128 0,-1 2-128 16,0-1 0-16,0 0 144 0,0 1-144 0,0 0 160 0,0 0-160 0,0 3 160 15,-1 0 32-15,-1 1 0 0,0 2 0 0,-1 1 0 16,0 2-16-16,-1 2 0 15,1 0 0-15,-1 2 0 0,0 1-176 0,-2 2 192 16,1 0-192-16,-1 1 192 0,1 0-192 0,0 2 128 0,0 0-128 0,1 1 128 16,-1-1-128-16,0 3 0 0,2-2 0 0,0 0 128 0,-1-1-128 0,0 0 0 31,2-2 0-31,0 0 128 0,-1 1-128 0,1 0 0 16,0-1 0-16,0-1 0 0,1-3 0 0,-1 1 128 15,-3-1-128-15,0 0 0 0,-7-6 0 0,10 5 128 0,-1-1-128 0,-9-4 0 16,10 4 128-16,-3-1-128 15,-7-3 0-15,10 4 128 0,-10-4-128 0,0 0 0 0,0 0 0 0,7 7-176 32,-7-7-1040-32,4 9-224 0,-4-9-32 0,0 10-16 15,-1 0-2384-15,-2-1-480 0</inkml:trace>
  <inkml:trace contextRef="#ctx0" brushRef="#br1" timeOffset="35892.447">12848 11391 13823 0,'0'0'1216'0,"0"0"-960"0,0 0-256 0,0 0 0 0,0 0 3648 0,0 0 672 0,0 0 144 0,0 0 16 15,0-14-1584-15,0 14-320 0,0 0-64 0,0 0-16 0,0 0-704 0,0 0-160 16,0 0-32-16,0 0 0 16,0 0-560-16,0 0-112 0,3-6-32 0,-3 6 0 0,0 0-384 0,8-6-64 15,-2 2-32-15,2 1 0 0,0 0-224 0,1 1-32 16,2-1-16-16,0 1 0 0,1 0-144 0,1-1 0 0,1 1 0 0,1-1 128 31,-1 0-128-31,1-1 0 0,1 1 0 0,0 0 0 0,1-1 0 0,-2 2 0 0,-2-1 0 0,2 1 0 16,-2 1-240-16,0-1 32 0,0 2 0 0,-1 0 0 31,-1 0-960-31,-2 0-192 0,1 0-48 0,-10 0 0 0,10 3-912 0,-10-3-192 0,10 3-48 0,-10-3-8992 31,0 0-1808-31</inkml:trace>
  <inkml:trace contextRef="#ctx0" brushRef="#br1" timeOffset="36304.936">13059 11407 26207 0,'0'0'1152'0,"0"0"256"0,-2-6-1136 0,2 6-272 0,0 0 0 0,-1-7 0 0,0-2 2240 0,1 9 384 0,0 0 64 0,0 0 32 0,-1-6-672 0,1 6-128 16,0 0-16-16,0 0-16 0,0 0-784 0,0 0-144 15,0 0-48-15,0 0 0 16,0 0-432-16,-3 9-96 0,-1 2 0 0,2 0-16 0,0 2-240 0,-2-1-128 16,-1 1 128-16,1 1-128 0,1 0 0 0,2 2 0 0,-1-1 0 15,1 1 0-15,0-1 0 0,1 0 0 0,0 1 0 0,1 0 0 16,2-2-752-16,0-1-112 0,1-1-32 0,0 0 0 31,0-2-1536-31,2-1-304 0,-6-9-64 0</inkml:trace>
  <inkml:trace contextRef="#ctx0" brushRef="#br1" timeOffset="42994.173">5903 13723 21183 0,'-8'-18'1888'0,"4"10"-1504"0,1 0-384 0,-1-7 0 0,-1 2 3520 0,2 4 624 0,0-1 128 0,-5-4 16 0,0 2-2224 0,3 4-448 16,-1-1-80-16,-3-3-32 0,1 2-368 0,2 5-80 16,2-1-16-16,-4 1 0 0,-1 1-400 0,4 1-96 15,-2 2-16-15,-3 1 0 0,0 1-256 0,4 2-48 16,-1 1-16-16,1 1 0 0,-1 2-64 0,0 3-16 16,2 3 0-16,-1 4 0 0,1 2-128 0,0 3 0 0,1 3 144 0,1 2-144 15,2 4 0-15,-2 2 128 16,6 2-128-16,-3 4 0 0,1 0 0 0,2 23 0 15,1-5 0-15,1-20 0 0,-1 2 0 0,1 1 0 16,0 0 0-16,1 2 0 0,-2 0 0 0,0-4 0 16,1 1 0-16,0-3 0 0,-1 0 0 0,-2-3 0 0,-1-1 0 0,0-2 0 15,-1-4-384-15,0-2-64 0,0-4 0 0,-1-1 0 16,-1-1-1888-16,0-3-384 0,-1-1-80 0,1-1-15504 0</inkml:trace>
  <inkml:trace contextRef="#ctx0" brushRef="#br1" timeOffset="43212.714">5522 14438 15663 0,'-7'0'1392'0,"-1"-1"-1120"16,1-1-272-16,0 0 0 16,2 0 4752-16,0 1 896 0,1 0 176 0,4 1 48 0,0 0-3536 0,0 0-704 15,0 0-144-15,0 0-16 0,5-5-768 0,3 1-128 16,1 0-48-16,2-1 0 0,3 0-320 0,3-2-64 0,2 1-16 0,2-3 0 15,1 0-128-15,-1-1 0 16,0 0 144-16,0 0-144 0,0 0 0 0,0 2 0 0,0-2 0 0,7-2 0 31,-3 1-2304-31,-10 2-384 0,3 1-80 0</inkml:trace>
  <inkml:trace contextRef="#ctx0" brushRef="#br1" timeOffset="43746.377">5603 13368 27519 0,'0'0'1216'0,"0"0"256"0,-6 0-1168 0,0 0-304 0,6 0 0 0,-5 2 0 0,-2 0 2032 0,1 0 336 0,6-2 80 0,-5 3 16 0,1 1-480 0,4-4-112 16,0 0-16-16,-4 4 0 0,1 0-688 0,3-4-144 15,0 0-16-15,0 0-16 0,0 0-352 0,0 0-64 16,0 0 0-16,0 0-16 0,8 0-224 0,0-1-32 16,2-3-16-16,2-2 0 0,3-1-112 0,-2-2-32 0,2-2 0 0,1-1 0 15,-2-1-144-15,0-1 128 0,1 1-128 0,-1 0 128 16,0 1-128-16,-1 1 0 0,3-1 0 0,-3 2 0 0,-1 1 0 15,-1 1 0-15,0 1 0 0,0 1 0 0,0 3 0 0,-2 2 0 16,1 1 0-16,0 1 0 0,0 0-192 0,1 3 0 31,-3 2-16-31,3 0 0 16,0 3-912-16,2 1-176 0,-1 0-48 0,1 2 0 16,2 1-1024-16,2 2-192 0,1 0-64 0,1-1-14656 0</inkml:trace>
  <inkml:trace contextRef="#ctx0" brushRef="#br1" timeOffset="44064.829">6412 13586 30287 0,'0'0'1344'0,"0"-5"272"0,-1-3-1296 0,-1-1-320 15,2 0 0 1,0 2 0-16,-1-1 2096 0,0 1 336 0,0 2 80 0,1 5 16 0,0 0-848 0,0 0-160 15,0 0-48-15,0 0 0 0,0 0-640 0,-6 9-128 0,-2 3-16 0,0 5-16 16,-1 5-352-16,-1 5-64 0,-1 3 0 0,-1 4-16 16,-1 4-240-16,1 5 176 0,-1 4-176 0,1 6 160 15,-1 3-160-15,2 3 0 0,1-1 0 0,2 3 0 16,4 3 0-16,1-1 0 0,3-1 0 0,4-2 0 31,1-2-1008-31,3-4-80 0,0-5 0 0,1-5-16 0,1-5 112 0,1-5 32 0,1-4 0 0,2-5 0 31,-1-6-1520-31,2-5-288 0,1-5-64 0,0-6-7504 16,2-4-1504-16</inkml:trace>
  <inkml:trace contextRef="#ctx0" brushRef="#br1" timeOffset="44341.796">6605 14257 22111 0,'0'0'1968'0,"0"0"-1584"16,0 0-384-16,-1-4 0 0,-1-1 3136 0,2 5 528 15,0-5 112-15,0-1 32 0,1 1-1568 0,1-1-304 16,2 1-64-16,0-1-16 0,1 1-704 0,2-1-128 31,0 2-48-31,0 1 0 0,1-1-256 0,1 2-48 0,2 0-16 0,0 2 0 16,-2 0-256-16,2 2-48 16,1 2-16-16,0 0 0 0,0 3-208 0,0 0-128 0,1 3 160 0,2 2-160 15,1 0 0-15,-1 2 128 0,1 0-128 0,-1 2 0 16,0 0 0-16,0-2 0 0,0 0 0 0,1 0 0 15,0-2-176-15,1 0-80 0,-4-2 0 0,1 0-16 16,-2-2-1072-16,2 0-192 0,-3-1-64 0,-2-2 0 16,-1 0-944-16,-1-2-192 0,-1-1-32 0,-6-2-13648 15</inkml:trace>
  <inkml:trace contextRef="#ctx0" brushRef="#br1" timeOffset="44565.129">6888 14100 15663 0,'-4'-3'1392'0,"-1"-1"-1120"16,2 1-272-16,3 3 0 0,-5-3 4544 0,5 3 864 16,0 0 160-16,-5-1 48 0,-1 1-2784 0,1 2-544 15,-1 2-112-15,1 4-32 0,-1 2-992 0,0 3-208 16,-2 2-48-16,-1 4 0 0,1 2-400 0,-1 2-96 16,-1 4-16-16,0 1 0 0,0 4-256 0,-1 0-128 15,1 1 128-15,1 0-128 0,2 1 0 0,1 0 0 0,0-1 0 16,3-1 0-1,3-2-1088-15,3-2-128 16,-3-1-48-16,1-3 0 16,3-3-2080-16,2-4-432 0,1-2-64 0</inkml:trace>
  <inkml:trace contextRef="#ctx0" brushRef="#br1" timeOffset="44881.872">7101 13838 16575 0,'0'0'1472'0,"-5"0"-1168"16,5 0-304-16,-7 2 0 0,2-1 5376 0,5-1 1008 15,0 0 208-15,-6 5 32 0,2-1-3920 16,2 2-784-16,1 0-144 0,1 3-48 0,0 0-768 0,1 2-144 16,1 2-48-16,1 1 0 0,2 2-384 0,-1 1-64 15,1 2-32-15,1 2 0 0,-1 1-128 0,2 3-32 16,0 3 0-16,4 14 0 0,1-4-128 0,-5-10 0 15,0 1 0-15,2 19 0 0,-5-2 0 0,-2-15 0 0,0 3 128 0,0 17-128 16,-1-2 0-16,-1-18 0 16,-1 1-192-16,-1-1 192 0,-2 2-448 0,0 13 48 15,-4-8 0-15,3-13 0 16,-2 0-224-16,0-3-32 0,1-2-16 0,0 0 0 0,1-4-1152 0,-1-4-224 0,2-2-64 0,1 0 0 31,3-10-1408-31,0 0-272 0,0 0-64 0</inkml:trace>
  <inkml:trace contextRef="#ctx0" brushRef="#br1" timeOffset="45181.763">7617 14295 35359 0,'0'0'1568'0,"0"0"320"0,0 0-1504 0,-5 2-384 16,-2-2 0-16,-1 0 0 0,8 0 2080 0,0 0 352 16,0 0 64-16,0 0 0 0,0 0-944 0,0 0-192 0,0 0-32 0,7-2-16 15,0-1-752-15,-2 1-160 16,1 0-16-16,6-1-16 0,1 1-240 0,2-1-128 16,0 1 128-16,1 0-128 0,2 1 0 0,-1 1 0 0,3-1 0 0,1 0 0 15,2 1 0 1,1 0 0-16,1 0 0 0,-1 0 0 0,1 0-1216 0,-8 1-144 0,1 0-48 0,0 1 0 31,-2 0-2240-31,6 2-464 0</inkml:trace>
  <inkml:trace contextRef="#ctx0" brushRef="#br1" timeOffset="45375.123">7799 14429 41183 0,'-17'2'1824'0,"8"1"368"0,1 2-1744 0,-1-1-448 0,9-4 0 0,0 0 0 16,0 0 1728-16,0 0 256 0,0 0 48 0,0 0 16 16,0 0-1056-16,12 8-208 0,1-3-32 0,4-1-16 15,0-2-272-15,5-2-48 0,1-1-16 0,3 0 0 0,1-2-256 0,2 0-144 16,-2 0 160-16,1 0-160 16,0-1-432-16,1 1-176 0,0 0-32 0,0 0-16 15,3 0-2912-15,-1 0-576 0</inkml:trace>
  <inkml:trace contextRef="#ctx0" brushRef="#br1" timeOffset="46180.184">9625 14110 31215 0,'0'0'1376'0,"0"0"288"0,0 0-1328 0,0 0-336 0,0 0 0 0,0 0 0 0,0 0 2272 0,0 0 384 0,-2 6 80 0,-2 2 16 16,1 1-1280-16,0 1-256 0,-2 2-64 0,0 1 0 15,-1 3-640-15,-4 9-144 16,-1 0-32-16,3-7 0 0,-2 0-160 0,-1 4-48 0,-3-1 0 15,1 1 0-15,-1-1 0 0,-1 0 0 0,-3 0 0 0,1-1 0 16,2-1 0-16,0-1 0 0,-1 0 0 0,2-3 0 0,1-2 16 0,1-2 0 16,-3-2 0-16,1 0 0 15,1-2 0-15,0-3 0 0,1-2 0 0,1-2 0 16,1-2-16-16,1-2-128 0,1-3 192 0,2-2-64 16,1-1-128-16,3-2 0 0,1-1 144 0,2-2-144 15,1-3 128-15,3-1-128 0,0 1 128 0,2 0-128 0,0-1 0 0,2 1-128 16,1 0 0-16,0 2 0 0,1 1 128 0,0 2 128 15,0 0-128-15,0 3 176 0,0 1-16 0,0 3 0 16,0 1 0-16,2 3 0 0,1 2-160 0,0 1 192 16,-3 2-192-16,1 3 192 0,1 3-64 0,0 3-128 15,1 3 192-15,2 2-64 0,-1 0-128 0,2 2 0 16,-1 1 144-16,7 8-144 16,-3-1 0-16,-7-9 0 0,2 2 0 0,-1 1 128 0,-1-1-128 0,0 1 0 0,2-1 0 15,-2-2 0-15,-2-1 0 0,0-2-320 16,-1 1 64-16,-1-4 16 15,-1-1-1456-15,2 2-288 0,-1-3-64 0,-5-6-11632 0,-4-4-2320 0</inkml:trace>
  <inkml:trace contextRef="#ctx0" brushRef="#br1" timeOffset="46574.463">9786 13680 35823 0,'-13'-6'1584'0,"8"3"336"0,5 3-1536 0,-5-4-384 0,5 4 0 0,-3-6 0 0,3 6 2048 0,2-8 320 0,3 2 80 0,1-1 16 16,3 1-1056-16,1-1-224 15,1 0-32-15,1 1-16 0,1 0-688 0,0 2-144 0,3-1-32 16,1 1 0-16,-1 0-272 0,0 0 128 0,0 2-128 0,-1 1 0 15,1 1 0-15,-2 1 0 0,1-2 0 0,1 3 0 16,-3 0-1136-16,0 1-272 0,-1-1-64 0,-1 1-16 16,-1 0-2784-16,-2 0-544 0</inkml:trace>
  <inkml:trace contextRef="#ctx0" brushRef="#br1" timeOffset="46732.481">10023 13618 2751 0,'-17'2'128'0,"8"1"16"0,-2 0-144 0,0 1 0 15,1 3 0-15,1 1 0 0,1 0 8112 0,3 2 1584 16,0-1 320-16,3 2 64 0,0 1-6800 0,2 1-1360 16,2 3-256-16,0 1-64 0,2 2-864 0,-1 1-160 15,0 1-48-15,0 2 0 0,1 2-384 0,-2-6-144 16,0 2 0-16,1 2 144 16,1 2-1232-16,0 13-256 0,-1-2-64 0,1-1-18016 0</inkml:trace>
  <inkml:trace contextRef="#ctx0" brushRef="#br1" timeOffset="47318.032">10707 13838 27647 0,'-1'-15'2448'0,"1"-2"-1952"0,1-1-496 0,1-1 0 0,1 0 2976 0,-1 0 496 15,0 0 112-15,1 0 0 0,1 0-1296 0,-1 3-272 16,-1 0-48-16,0 3-16 0,-1 2-800 0,2 1-144 31,-1 3-48-31,-2 7 0 0,0 0-288 0,0 0-64 16,0 0-16-16,0 0 0 0,0 0-240 0,-9 9-48 15,1 5-16-15,1 3 0 0,-2 6-288 0,0 5 0 16,0 4 0-16,0 5 0 0,2 5 0 0,-3 6 0 16,0 7 0-16,2 4 0 0,2 2 0 0,-1 1 0 15,-1 1 0-15,5-19 0 0,1 4 0 0,1 4 0 0,1-1-160 0,1-1 160 16,1-3-560-16,0-2-32 15,0-4-16-15,1-4 0 0,-1-3-976 0,1-4-192 0,0-5-32 0,3-4-16 32,-2-5-1568-32,3-5-304 0,1-5-64 0</inkml:trace>
  <inkml:trace contextRef="#ctx0" brushRef="#br1" timeOffset="47665.023">10881 14176 39903 0,'0'0'1776'0,"0"0"352"0,0 0-1696 0,0 0-432 0,0 0 0 0,0 0 0 0,0 0 1632 0,0 0 240 15,0 0 48-15,0 0 16 0,0 0-976 0,0 0-192 16,-8 6-32-16,1 1-16 0,-2 1-400 0,0 2-96 16,0 1-16-16,0 0 0 0,-3 0-64 0,-1 2-16 15,-1 1 0-15,-1 0 0 0,3 3-128 0,-1-2 0 16,-1 0 144-16,5-4-144 0,0 1 0 0,2 1 128 0,-2 0-128 0,0 1 0 15,1 0 0-15,2-1 0 0,1-1 0 0,2 0 0 16,2 0 0-16,0-1 0 0,2 0 0 0,2 0 0 16,2 0 0-16,0-1 128 0,2-1-128 0,1 0 128 15,0-1-128-15,3 0 0 0,0 0 128 0,0-2-128 16,0 0 0-16,2 1 144 0,1-2-144 0,-1 1 0 16,-1-1 128-16,-1 1-128 15,1-1 0-15,-1 2 0 0,-1-1 0 0,0 1-304 0,0-1 64 0,0 2 16 16,-1 0-1616-16,0 1-320 0,0-2-64 0,-1 1-11472 15,0 0-2288-15</inkml:trace>
  <inkml:trace contextRef="#ctx0" brushRef="#br1" timeOffset="47951.087">11329 14022 24879 0,'1'-18'1088'0,"1"7"256"0,1-1-1088 0,1 0-256 16,-1 0 0-16,0 2 0 0,1 2 4288 0,-4 8 816 16,0 0 144-16,0 0 48 0,0 0-3072 0,0 0-624 0,0 0-112 0,0 0-16 15,-10 10-832-15,0 7-144 0,-5 5-48 0,0 4 0 16,-1 6-320-16,0 3-128 0,0 2 0 0,-1 3 0 16,0 5 0-16,6-13 0 0,0 5 0 0,3 4 0 15,1 2 0-15,3 3 0 0,1 1 0 0,1-2 0 31,5-1-816-31,0-2-208 0,0-4-32 0,3-4-16 0,0-3-640 0,4-5-128 0,0-5-16 0,2-4-16 32,1-5-624-32,2-6-128 0,0-3-32 0,2-6-12576 0</inkml:trace>
  <inkml:trace contextRef="#ctx0" brushRef="#br1" timeOffset="48216.487">11532 14377 21183 0,'-15'-3'944'0,"5"2"192"0,-2 0-912 0,2 1-224 0,2 0 0 0,8 0 0 16,-7 0 5600-16,7 0 1072 0,0 0 224 0,0 0 32 16,0 0-4560-16,0 0-896 0,0 0-192 0,8 1-48 0,2-1-640 15,1 0-128-15,0 0-16 0,1-1-16 0,3-3-48 0,1 1 0 16,3 1 0-16,1 0 0 16,-1-1-224-16,2 2-160 0,0 1 192 0,0 4-192 15,1-2 128-15,-1 1-128 0,-2 2 0 0,-6-1 0 16,1 3 0-16,2-1 0 0,-1 3 0 0,0 1 0 0,2 1-320 15,-2 1-32-15,1 0 0 0,-3 1 0 16,2 2-1360-16,0-1-272 0,-2 0-48 0,1 0-16 16,-2 3-944-16,0-3-192 0,-1-1-32 0,0 0-13648 0</inkml:trace>
  <inkml:trace contextRef="#ctx0" brushRef="#br1" timeOffset="48434.733">11956 14175 25791 0,'-21'-7'2304'0,"9"6"-1856"0,-1 1-448 0,-1 1 0 15,1 1 3200-15,0 3 560 0,-1 0 96 0,-1 4 32 16,1 2-1440-16,-1 3-272 0,-2 2-64 0,2 4-16 0,-1 0-1024 0,0 6-208 16,-3 0-32-16,7-5-16 0,-2 2-496 0,1 2-112 15,-1 2-16-15,3 0 0 0,1 2-192 0,1 2 0 16,0-2 0-16,2 0 0 31,5-1-752-31,0-3-192 0,2-2-32 0,2-2-16 16,0-2-1344-16,3-4-272 0,0-3-48 0,3-4-9776 0,3-4-1968 0</inkml:trace>
  <inkml:trace contextRef="#ctx0" brushRef="#br1" timeOffset="49219.605">12156 13880 33231 0,'0'0'1472'0,"0"0"304"0,-1-7-1424 0,1 7-352 0,-2-8 0 0,2 8 0 0,0 0 2192 0,0 0 368 0,0 0 80 0,8-4 16 0,1 4-1024 0,1 4-208 15,2 2-32-15,-1 2-16 0,-2 2-608 0,1 1-128 16,1 2-32-16,1 3 0 16,0 3-144-16,1 3-16 15,1 2-16-15,-1 4 0 0,-1 3-192 0,-1 1-48 16,0 1 0-16,-2 5 0 0,-3 3-192 0,-1 2 128 0,-1 3-128 0,-4 2 0 15,0 0 128-15,-5-1-128 0,-3 0 0 0,-1-1 144 16,-2-1-144-16,-1-1-192 0,-2 0 32 0,-1-2 16 31,0-1-1216-31,6-14-240 0,-4 2-64 0,1 0-12736 0,1-2-2560 0</inkml:trace>
  <inkml:trace contextRef="#ctx0" brushRef="#br1" timeOffset="49797.509">13066 14280 29487 0,'0'0'2624'0,"-8"-1"-2112"0,8 1-512 0,0 0 0 0,-7-2 3408 0,7 2 576 16,0 0 112-16,0 0 32 0,0 0-1888 0,0 0-368 15,0 0-80-15,3-7 0 0,-3 7-1088 0,12-6-192 16,4 0-64-16,0 2 0 0,0 1-304 0,4-1-144 16,2 1 128-16,2 1-128 0,2-1 0 0,3 0 0 0,0 1 128 0,1 0-128 15,1 0-160-15,1 0-64 0,0-1-16 0,-2 1 0 31,-3-1-2016-31,0 2-416 0,-2-1-80 0,-7 0-17488 0</inkml:trace>
  <inkml:trace contextRef="#ctx0" brushRef="#br1" timeOffset="49979.473">13219 14364 42159 0,'-38'8'1856'0,"16"-3"400"0,0 0-1808 0,1 0-448 16,4 2 0-16,1-2 0 0,4 1 1488 0,4-2 208 15,8-4 32-15,0 0 16 0,0 0-848 0,10 4-160 16,6-1-32-16,6-3-16 0,5-3-496 0,6 0-192 0,6-2 176 0,4-2-176 47,4 0-848-47,4 1-272 0,-3-1-48 0,1 0-13296 0,1-3-2640 0</inkml:trace>
  <inkml:trace contextRef="#ctx0" brushRef="#br1" timeOffset="50550.149">14858 13518 9215 0,'-8'-10'400'0,"2"6"96"0,1-2-496 0,5 6 0 0,-8-4 0 0,2 1 0 0,-2 0 5824 0,8 3 1056 0,0 0 224 0,-7-4 32 16,7 4-3648-16,0 0-736 0,0 0-128 0,0 0-48 31,0 0-1024-31,0 0-208 0,9 2-32 0,2 0-16 0,3-2-576 0,7 0-112 16,3-2-32-16,5 2 0 0,1 0-224 15,5-1-48-15,5 0-16 0,1 0 0 0,4-1-160 0,3-3-128 16,2 2 144-16,2 0-144 0,1-2 0 0,2 0 128 16,-2-2-128-16,4 2 0 0,1-1 0 0,0 2 0 15,0 0 0-15,-6 2 0 16,-2 1-592-16,-4 0-224 0,-4 0-32 0,-5 0-16 15,-4 0-864-15,-2 0-192 0,-4 1-16 0,-4 0-16 16,-4 1-1792-16,-3 0-352 0</inkml:trace>
  <inkml:trace contextRef="#ctx0" brushRef="#br1" timeOffset="51096.754">15004 13569 32591 0,'-17'-9'1440'0,"7"6"304"0,-1 0-1392 0,0 1-352 16,-1 2 0-16,0-1 0 0,1 0 1840 0,0 1 288 0,2 0 64 0,1 2 16 0,8-2-416 0,-10 2-96 16,0 2-16-16,1-1 0 0,9-3-752 0,-9 3-160 15,3 1-16-15,6-4-16 0,-6 5-304 0,6-5-64 16,-3 7-16-16,3-7 0 0,-1 8-224 0,1-8-128 15,6 10 160-15,3-1-160 0,2-1 0 0,5-2 0 16,3 1 0-16,4 1 0 0,2 2 128 0,2-3-128 16,3 1 0-16,3 1 144 0,3 1-144 0,0 0 0 15,2 0 0-15,-1-1 0 0,0 1 0 0,-3 1 0 0,-2 3 0 0,-3 0 0 16,0 1 0-16,-5 2 0 0,-3 0 0 0,-5 3 0 0,-1 3 0 16,-5 0-176-16,-6 2 176 0,-5 1-128 15,-2 3-32-15,-7 1 0 0,-6 2 0 0,-3 2 0 16,-6 2-96-16,-2 2-32 0,-4-1 0 0,-3 0 0 0,-7-2 144 0,-1 2 144 15,-2 2-208-15,0-3 80 0,0-1 128 0,2-2 176 16,0-2-48-16,3 0 0 0,2 0 304 0,3-2 48 16,4-3 16-16,5-3 0 0,4-3 48 0,5-2 16 15,7-1 0-15,4-1 0 16,4-1-192-16,4-2-48 0,4-2 0 0,6 0 0 16,7-2-192-16,4-2-128 15,5-1 128-15,4-3-128 0,4-1 192 0,6-2-48 0,5-1 0 0,4-1 0 16,3-1-144-16,3-3 128 0,3 0-128 0,3-4 128 0,1 0-128 0,4 0 0 15,-1 0 144-15,0 0-144 0,-2-1 0 0,-2 1 0 16,-3 1 0-16,-2 2 128 16,-2 1-768-16,-2 3-160 0,-2 0-32 0,-2 0 0 15,-4 2-1712-15,-4 0-336 0,-7 0-80 0</inkml:trace>
  <inkml:trace contextRef="#ctx0" brushRef="#br1" timeOffset="51636.923">15048 15190 27647 0,'-5'-5'2448'0,"1"-3"-1952"0,2-1-496 0,-1 0 0 0,0 2 3840 0,3 7 656 0,0 0 144 0,0 0 32 0,1-10-2272 0,-1 10-448 15,0 0-96-15,0 0 0 0,0 0-1024 0,0 0-208 16,0 0-48-16,0 0 0 0,5 6-272 0,-4 5-64 15,-2 0-16-15,1 2 0 0,-3 3-224 0,-1 0 128 16,0 2-128-16,-1 1 0 0,2-2 0 0,0 2 128 0,0 1-128 0,0 0 0 16,0-2 0-16,1 0 0 0,1-1 0 0,1 0 0 15,1-2 0-15,2-1-192 0,0-2 16 0,4-2 0 32,1-1-1440-32,2-2-304 0,2-1-48 0,3-5-16 15,3-4-1792-15,3-4-352 0</inkml:trace>
  <inkml:trace contextRef="#ctx0" brushRef="#br1" timeOffset="51819.28">15225 14993 19343 0,'-18'-6'1728'16,"0"0"-1392"-16,0 1-336 0,4 0 0 0,2 1 5296 0,2-1 976 15,2 2 208-15,8 3 48 0,-4-3-4096 0,4 3-832 16,0 0-144-16,0 0-48 0,0 0-992 0,8-2-208 0,2 0-32 0,1 2-16 0,3 0-160 0,-2 0-192 15,3 0 32-15,0 2 16 16,2 0-1872-16,-1 1-368 0,1 0-80 0,-2 1-16384 16</inkml:trace>
  <inkml:trace contextRef="#ctx0" brushRef="#br1" timeOffset="52035.31">15415 15106 36223 0,'-12'-7'1600'0,"12"7"336"0,0 0-1552 0,0 0-384 0,0 0 0 0,0 0 0 0,-1-7 1968 0,1 7 304 16,6-8 64-16,3 2 16 15,4-1-944-15,2 1-192 0,1 1-48 0,2 1 0 0,1 1-672 0,2-1-144 0,0 1-32 0,2 1 0 16,-4 1-320-16,2 1 144 16,0 0-144-16,-1 1 0 0,-1 0 0 0,-1 1 0 0,-1 1 0 15,-3 3 0 1,-1 0-1664-16,-2 2-272 0,-2 1-64 0,-1 3-11632 15,-3 0-2304-15</inkml:trace>
  <inkml:trace contextRef="#ctx0" brushRef="#br1" timeOffset="52231.19">15450 15271 10127 0,'-25'2'896'0,"9"-2"-704"16,-2 0-192-16,3 1 0 0,3 0 6992 0,3-1 1376 15,9 0 272-15,0 0 48 0,0 0-5296 0,0 0-1072 16,0 0-208-16,7-1-32 0,7-2-1248 0,4 0-240 15,2-1-48-15,3-3-16 0,3-1-400 0,2 1-128 32,4-1 0-32,2 1 0 0,1 0 0 0,3 0 0 0,-2 2-160 0,-1-2 160 31,-2 0-2304-31,-1 2-320 0,-1-2-80 0,-1 2-17024 0</inkml:trace>
  <inkml:trace contextRef="#ctx0" brushRef="#br1" timeOffset="52398.813">16157 15038 27647 0,'0'0'2448'0,"0"0"-1952"0,-8 0-496 0,8 0 0 16,0 0 3264-16,-7 6 576 16,2 0 96-16,2 3 32 0,-1 1-2000 0,2 2-400 15,0 2-80-15,1 3-16 0,-3-1-640 0,2 2-128 16,-1 3-16-16,0 2-16 0,-1 3-288 0,2 4-64 0,0 2-16 0,1-3 0 16,0-2-304-16,0 1 0 0,-2-1-128 0,0 1 128 31,-1 0-3456-31,-4-1-576 0</inkml:trace>
  <inkml:trace contextRef="#ctx0" brushRef="#br1" timeOffset="53215.519">15271 12920 25791 0,'-4'-15'1152'0,"3"7"224"0,-2-1-1104 0,3 0-272 0,2-1 0 0,-1 1 0 0,-1 0 2560 0,0 9 448 0,3-7 80 0,-3 7 32 0,3-8-880 0,-3 8-192 0,0 0-16 0,0 0-16 0,10-1-1024 0,-10 1-208 16,0 0-32-16,10 8-16 0,-1 3-352 0,-4 1-64 15,0 1 0-15,-2 2-16 0,0 1-160 0,0 2-16 16,-1 3-128-16,-1 0 192 0,-1-1-192 0,1-1 0 16,1-3 0-16,-1 1 0 0,-1-1 0 0,1 0 128 15,2-3-128-15,-2-1 0 16,0-2 0-16,1-1 0 0,-2-9 128 0,0 0-128 0,0 0 0 0,0 0 128 0,4 7-128 0,-4-7 0 15,0 0 128-15,9-4-128 0,0-4 0 0,1-3 144 32,1-2-144-32,-1-1 0 0,-3-4 0 0,2 2 128 0,0-3-128 0,2 0 0 0,0-1-160 0,0 3 160 15,0 1-144-15,1 2 144 0,-1 1-128 0,0 2 128 16,-1 1 0-16,-1 2-128 16,0 5 128-16,-9 3 0 0,8-4 0 0,-8 4 0 15,10 3 0-15,-1 4-128 0,0 1 128 0,-1 3 0 16,0 3 0-16,1 2 0 0,-1 2 144 0,1-1-144 15,0 3 192-15,0 2-192 0,2 1 192 0,2 0-192 16,-1 0 192-16,3-1-192 0,-1-1 128 0,3 0-128 16,-1 0 0-16,2 0 0 15,1 0-832-15,-2 0-256 0,1-4-64 0,-1 2-19632 0</inkml:trace>
  <inkml:trace contextRef="#ctx0" brushRef="#br1" timeOffset="54037.576">17396 13814 33167 0,'0'0'2944'0,"0"-9"-2352"0,3 0-464 0,-3 9-128 0,0 0 2256 0,0 0 432 0,0 0 96 0,0 0 16 0,0 0-1488 0,0 0-288 0,-5 8-64 0,1 3-16 16,-3 3-560-16,1 4-96 0,-2 2-32 0,-1 2 0 16,-2 2-256-16,-1 1 160 0,-2 2-160 0,-2 0 128 15,-1 0-128-15,-2 0 128 0,-1 2-128 0,-2-3 128 0,-2-1 0 0,-1 0-128 16,0-1 192-16,1 0-64 0,0-2-128 0,1-1 160 15,-1-4-160-15,3 0 160 0,1-2-160 0,1-3 0 16,2-3 144-16,0-2-144 0,2-4 128 0,1 0-128 16,1-1 160-16,2-5-160 0,2-1 176 0,1-4-176 15,2-2 192-15,1-1-192 0,0-2 128 0,3-1-128 16,2-5 0-16,4-1 0 0,-1-1 0 0,2 1 0 16,2-4 0-16,1 1 0 0,0 0 0 0,2 0 0 15,1-1 0-15,1 3 0 0,2 1 0 0,-1 2 0 16,1 0 0-16,-1 1 0 0,2 3 128 0,-2 4 0 15,-1 3 16-15,1 2 0 0,-3 4 48 0,1 0 0 16,-1 2 0-16,-10-1 0 0,9 7-192 0,0 4 192 16,-2 2-192-16,1 2 192 0,0 2-192 0,-2 3 0 15,0 0 144-15,0 2-144 0,2 3 0 0,-4-2 0 0,2 0 0 0,1 2 128 16,0 3-128-16,1-3 0 16,-3-2 0-16,1 1 128 0,-1 3-128 0,1-2 0 0,-1-2-176 0,3-2 176 31,-1-2-1344-31,2-3-192 0,-1-3-16 0,2-2-16 0,1-2-2320 0,0-4-464 0</inkml:trace>
  <inkml:trace contextRef="#ctx0" brushRef="#br1" timeOffset="54236.365">17573 14235 23951 0,'0'0'2128'0,"0"0"-1696"0,0 0-432 0,-5 6 0 0,5-6 4304 0,-3 6 784 16,3-6 160-16,-1 9 16 0,1-9-3072 0,0 11-608 15,1 1-128-15,0 1-32 0,-1 0-752 0,2 0-160 16,0 1-16-16,0 1-16 16,-1 1-304-16,1-1-176 0,-1 2 192 0,2-2-192 0,-1 2 128 0,3-1-128 15,-2 0 0-15,1-1 0 16,2-2-368-16,0-1-128 0,1 0-16 0,2-1-16 16,0-3-2080-16,0-1-400 0,0-3-96 0</inkml:trace>
  <inkml:trace contextRef="#ctx0" brushRef="#br1" timeOffset="54403.589">17699 14145 13823 0,'-12'-5'1216'0,"1"-1"-960"16,2 2-256-16,9 4 0 0,-4-6 6384 0,4 6 1232 15,0 0 240-15,0 0 48 0,5-5-6048 0,3 0-1200 16,3 2-240-16,2 1-48 15,1 0-2464-15,2 0-480 0</inkml:trace>
  <inkml:trace contextRef="#ctx0" brushRef="#br1" timeOffset="54955.899">18224 13482 21183 0,'1'-24'1888'0,"1"-5"-1504"16,2-1-384-16,1-1 0 0,-1 1 3008 0,0 0 512 16,2 1 128-16,-1 4 0 0,1 1-1072 0,-1 2-208 15,0 1-64-15,-1 3 0 0,-2 3-736 0,2 3-160 16,-2 1-16-16,0 2-16 0,-2 9-544 0,0 0-96 0,0 0-32 0,0 0 0 15,0 0-240-15,0 0-48 0,0 0-16 0,0 8 0 0,0 3-400 0,0 5 128 32,-2 5-128-32,1 3 0 0,0 4 0 0,-1 3 0 0,-2 3 0 0,1 4 0 0,0 5 0 0,-1 3 0 15,-1 4 128-15,0 2-128 0,0 1 0 0,2 1 0 16,-3-1 0-16,2 1 0 0,-1 1 0 0,2 0 0 16,1-2 0-16,0-1 0 0,-1-5 0 0,2-3 0 0,1-3 0 0,-1-3 0 15,0-1-448-15,0-4 48 16,0-2 0-16,1-4 0 31,0-4-960-31,0-1-192 0,-1-6-48 0,1-1 0 16,1-3-1040-16,-1-4-224 0,0-8-32 0,0 0-13936 0</inkml:trace>
  <inkml:trace contextRef="#ctx0" brushRef="#br1" timeOffset="55326.863">18552 13774 27647 0,'-5'-11'1216'0,"5"11"256"0,-2-11-1168 0,1 4-304 16,1 7 0-16,0 0 0 0,3-9 3888 0,-3 9 720 15,4-7 128-15,-4 7 48 0,0 0-2976 0,0 0-592 0,0 0-112 0,0 0-16 16,0 0-704-16,0 0-144 0,0 0-32 0,-4 9 0 0,-3 0-64 0,-1 2-16 31,-5 3 0-31,1 0 0 0,-3 0-128 0,0-2 128 16,-3 0-128-16,-1 0 128 0,-2-1-128 0,2 0 0 15,0 0 144-15,1 0-144 0,2-1 0 0,-1 0 128 0,1 1-128 0,1-1 0 16,6-3 0-16,1 0 0 16,1 0 0-16,4 0 128 0,3-7-128 0,-1 11 144 0,1-1-144 0,2 0 160 15,1 0 16-15,3 0 0 0,0-1 0 0,3 1 0 16,0-1-48-16,1 2 0 0,0 0 0 0,1 0 0 0,1 2-128 0,0-1 192 16,0 1-192-16,1 0 192 0,1 1-192 0,-1 0 128 15,1-1-128-15,-1 1 128 0,-3 0-128 0,0 3 0 16,-1-1 0-16,0 1 0 0,-1 0 0 0,1 1 0 31,-1 0 0-31,1 1 0 16,0-1-1792-16,-1 1-304 0,2-2-48 0,0 0-18976 0</inkml:trace>
  <inkml:trace contextRef="#ctx0" brushRef="#br1" timeOffset="55804.644">19172 13482 21183 0,'5'-17'1888'0,"2"0"-1504"0,1-1-384 0,1 0 0 0,1 0 4512 0,-1 1 832 0,-1 1 160 0,-2 4 48 16,-1 1-2864-16,-2 2-560 0,-3 9-112 0,0 0-32 15,0 0-1024-15,0 0-192 0,0 0-64 0,0 0 0 16,-8 12-464-16,-4 4-112 0,-3 4 0 0,0 7-128 16,-1 3 0-16,0 6 0 0,-2 3 0 0,0 4 0 0,1 2 0 0,-1 4 0 15,3 2 0-15,1 5 0 16,3 3 0-16,1 0 0 0,2-1 0 0,4 0 0 0,1-3 0 0,4-1 0 16,3-4 0-16,-1-1 0 0,0-4-256 0,4-4 0 15,3-2 0-15,2-5 0 0,1-3-992 16,3-6-208-16,2-4-32 0,0-3-16 15,1-5-864-15,1-4-192 0,1-6-16 0,1-4-14720 0</inkml:trace>
  <inkml:trace contextRef="#ctx0" brushRef="#br1" timeOffset="56138.867">19405 14028 10127 0,'-4'-5'896'0,"-1"-1"-704"15,5 6-192-15,-3-6 0 0,-2 0 6880 0,5 6 1344 16,0 0 272-16,-3-7 48 0,3 7-5280 0,0 0-1072 31,1-7-208-31,-1 7-32 0,5-7-976 0,-5 7-192 0,8-5-32 0,0 1-16 16,0-1-192-16,2 2-32 15,1 0-16-15,-1-1 0 0,2 1-144 0,-1 0-32 0,-1-2 0 0,1 2 0 16,0-3-128-16,2 4-48 0,0 0 0 0,1 1 0 16,0 0-144-16,-1 0 0 0,0 0 0 0,0 2 128 0,-1 2-128 0,-1 1 0 15,0 2 0-15,0 3 0 0,0 1 0 0,1 2 0 16,-3 0 0-16,2 1 0 0,0 0 0 0,0 2 0 15,-1 0 0-15,1 1 0 0,0-1 0 0,1 0 0 16,1-1 0-16,3 1 0 0,-2-2 0 0,-1 0-144 16,-1-3 144-16,0-1 0 0,1 0-336 0,-1-1 32 31,1-1 16-31,-2-1 0 16,0-2-1056-16,-1 0-192 0,0 0-64 0,0-2 0 15,-1-1-1296-15,-9-1-272 0,7-4-48 0,-7 4-14464 0</inkml:trace>
  <inkml:trace contextRef="#ctx0" brushRef="#br1" timeOffset="56368.915">19890 13827 18431 0,'-5'-4'1632'0,"5"4"-1312"16,-6-4-320-16,6 4 0 0,-9-3 3936 0,3 1 720 16,6 2 144-16,0 0 16 0,-9 2-2080 0,2 3-432 15,1-1-64-15,-2 4-32 0,1 2-928 0,-4 2-192 0,-1 3-48 0,-1 3 0 0,-1 1-400 16,-2 5-96-1,1 2-16-15,-2 1 0 0,-2 0-240 0,0 1-48 0,-1 2-16 0,3-1 0 0,0-1-224 0,3 1 0 16,1 1 128-16,4-3-128 16,-1 0 0-16,3-2-192 0,2 1 48 0,1-2 0 15,3-2-2000-15,2-3-400 0,2-3-80 0,2-4-10544 16,3-4-2112-16</inkml:trace>
  <inkml:trace contextRef="#ctx0" brushRef="#br1" timeOffset="56790.418">20262 14229 42095 0,'0'0'1856'0,"-6"-5"400"0,6 5-1808 0,0 0-448 0,-4-4 0 0,4 4 0 0,0 0 1680 0,0 0 240 16,0 0 64-16,0 0 0 0,0 0-1104 0,0 0-224 0,2 11-32 0,0 0-16 16,1 0-448-16,-1 2-160 15,-2 1 0-15,-3 3 144 0,-1-2-144 0,0 2 0 0,-2 3 0 0,0 2 0 31,-1 0-1088-31,-2 0-256 0,-1 0-64 0,-2-2-13040 0,-1 2-2608 0</inkml:trace>
  <inkml:trace contextRef="#ctx0" brushRef="#br1" timeOffset="57424.279">20616 13873 28559 0,'-9'-1'2544'0,"2"0"-2032"0,7 1-512 0,-9-3 0 0,1 0 2768 0,8 3 464 0,0 0 96 0,0 0 0 0,-5-6-1040 0,5 6-224 15,0 0-32-15,0 0-16 16,2-10-960-16,2 2-192 0,1 1-32 0,2 0-16 0,0 1-320 0,1 0-64 16,-1 1-16-16,2-1 0 15,-1 1-224-15,2-1-32 0,-1 3-16 0,-1-2 0 0,1 0-144 0,0 2 0 16,0 1 0-16,0 0 128 0,-1 1-128 0,-8 1 0 15,10 2 0-15,-1 4 0 0,0 0 0 0,-1 4 0 0,-1 0 0 0,1 3 0 16,-1 4-144-16,0 2 144 16,0 3 0-16,2 1 0 0,-3-1 0 0,3 1 0 15,1 1 0-15,1 0 0 0,0 0 0 0,0 1 0 0,-1-1 0 0,1 0 0 16,2-2 0-16,1 0 0 0,0-2 0 0,0-1 0 0,0-1-208 16,-2 0 64-16,-2-2 16 0,0-1 0 31,1-4-768-31,-1-1-128 0,-2-1-48 0,-2-3 0 15,-6-6-752-15,0 0-160 0,0 0-16 0,0 0-11120 16,0 0-2208-16</inkml:trace>
  <inkml:trace contextRef="#ctx0" brushRef="#br1" timeOffset="57668.798">20990 13774 29487 0,'-10'-8'1296'0,"5"3"288"15,-1 1-1264-15,6 4-320 0,0 0 0 0,0 0 0 16,0 0 3200-16,0 0 592 16,0 0 112-16,0 0 32 0,-1 9-2080 0,0 0-432 15,0 2-80-15,-1 3 0 0,-2 1-768 0,1 4-160 0,-5 3-32 0,1 2 0 16,-2 1-160-16,-1 3-32 0,-3 0-16 0,0 4 0 16,-1 1-176-16,2 0 0 0,2-1 144 0,1 1-144 15,-4 1 0-15,5 0 128 0,0-1-128 0,2 1 0 31,1 3-864-31,2-4-240 0,0-2-48 0,3-2-16 16,0-1-2272-16,3-5-448 0,0-4-80 0</inkml:trace>
  <inkml:trace contextRef="#ctx0" brushRef="#br1" timeOffset="57898.376">21408 14258 35007 0,'-11'-2'3120'0,"3"1"-2496"0,8 1-496 0,-8 1-128 15,0 1 2304-15,1 3 448 0,7-5 96 0,-4 7 16 16,0 1-1136-16,0 3-240 0,1-1-32 0,1 3-16 0,0 3-896 0,0-1-176 16,1-2-48-16,0 2 0 0,1 0-320 0,0 0 128 15,0 1-128-15,1-2 0 0,0-1 0 16,3 0 0-16,-3 0 0 0,3-2 0 31,-2-2-704-31,3 0-192 0,-1 0-64 0,1-1 0 16,-5-8-2032-16,6 6-400 0,-6-6-96 0</inkml:trace>
  <inkml:trace contextRef="#ctx0" brushRef="#br1" timeOffset="58121.524">21343 14004 34095 0,'-15'-7'1504'0,"5"3"320"0,-1 1-1456 0,2 0-368 0,3-1 0 0,6 4 0 16,0 0 3312-16,0 0 592 0,0 0 112 0,0 0 16 15,0 0-2688-15,8-3-528 0,-8 3-112 0,11-1-32 16,-1 1-544-16,1 1-128 0,-1 0 0 0,2 1 0 16,-3 2-896-16,2 0-176 0,1 0-16 0,0 1-13376 15,0 0-2656-15</inkml:trace>
  <inkml:trace contextRef="#ctx0" brushRef="#br1" timeOffset="58819.453">21689 13291 16575 0,'-5'-9'736'0,"5"9"160"0,-6-5-720 0,6 5-176 0,0 0 0 0,0 0 0 0,0 0 5344 0,0 0 1040 15,0 0 208-15,0 0 32 0,0 0-4128 0,0 0-832 16,2 11-176-16,2 1-16 15,1-1-640-15,0 2-128 0,1 2-32 0,-1 1 0 16,0 2-80-16,0 2-16 0,2 4 0 0,-2 2 0 0,1 2-144 0,-2 1-48 16,0 4 0-16,1 4 0 0,-2 1-128 0,-1 3-16 15,-1 2-16-15,1 3 0 0,-2 2-96 0,1 1-128 16,-2-1 176-16,-2 2-176 0,-1-1 128 0,0 0-128 0,-2-2 0 0,1-2 0 16,-2-2 128-16,0 0-128 15,0-2 0-15,-2-1 0 0,-1-1 160 0,0-3-160 0,0 0 128 0,0-2-128 16,-1-2 128-16,2-2-128 0,-2-1 0 0,2-3 128 15,-1-2-128-15,1-3 128 0,0-3-128 0,1-2 128 16,-2-1-128-16,3-1 0 0,1-3 144 0,1-1-144 0,-1-4 0 0,6-6 144 31,-5 6-144-31,5-6 0 0,0 0 160 0,0 0-160 0,0 0 128 0,0 0-128 16,0 0 0-16,0 0 128 0,0 0-128 0,0 0 0 0,0 0 0 0,0 0 0 16,0 0 128-16,0 0-128 0,0 0 0 0,0 0 0 15,0 0 0-15,0 0 0 0,0 0-128 0,0 0-16 0,0 0 0 0,0 0 0 31,0 0-272-31,0 0-48 0,0 0-16 0,0 0 0 16,0 0-1472-16,0 0-288 0,5 10-64 0,-5-10-18528 0</inkml:trace>
  <inkml:trace contextRef="#ctx1" brushRef="#br1">6833 17588 0,'0'0'0</inkml:trace>
  <inkml:trace contextRef="#ctx1" brushRef="#br1" timeOffset="87.169">6807 17569 0,'0'0'0,"0"0"15</inkml:trace>
  <inkml:trace contextRef="#ctx1" brushRef="#br1" timeOffset="2283.344">6395 16980 0,'0'0'0,"0"0"0,27-70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9T18:50:42.63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3196 11769 30063 0,'-3'-4'1328'0,"1"-2"272"0,0 0-1280 0,-1-4-320 0,1 1 0 0,0 1 0 0,-1 2 1376 0,3 6 208 0,-4-7 32 0,4 7 16 0,0 0-224 0,0 0-64 16,-7-1 0-16,7 1 0 15,-5 3-608-15,2 4-128 0,-2 2-32 0,1 3 0 16,2 3-384-16,1 5-64 0,0 4-128 0,2 4 176 16,2 2-176-16,1 7 0 0,-1 4 0 0,2 5 0 0,1 3 0 0,0 5 0 15,2 4 0-15,1 3 0 0,0 0 0 0,0 1 0 16,-1 1 0-16,1-3 0 0,2 0 0 0,-1-2 0 15,0-1 0-15,0-3 0 0,-1-5-320 0,-1-1 64 16,1-5 16-16,-3-5 0 16,0-4-368-16,1-3-80 0,-3-2-16 0,1-4 0 15,-2-5-1424-15,1-4-304 0,2-1-48 0,-3-4-12624 0</inkml:trace>
  <inkml:trace contextRef="#ctx0" brushRef="#br0" timeOffset="393.439">3496 12487 33167 0,'0'0'1472'0,"0"0"304"16,0 0-1424-16,0-5-352 0,3-1 0 0,-3 6 0 0,0 0 1280 0,2-4 192 31,-2 4 48-31,0 0 0 0,0 0-496 0,0 0-80 0,0 0-32 0,0 0 0 16,0 0-416-16,-3 8-96 0,-4 2-16 0,-1 1 0 0,0 2-176 0,-1 1-32 15,-1 1-16-15,0 2 0 16,0 1-160-16,-2 0 0 0,-1 2 0 0,0 0 128 0,1-1-128 0,-2-1 0 16,1 2 0-16,1-1 0 0,1-3 0 0,1-1 0 15,2-2 0-15,1-2 0 0,-1-1 0 0,3-2 0 16,1 0 0-16,2 0 0 0,2-8 208 0,0 0-32 16,2 6-16-16,-2-6 0 0,5 5 32 0,0-1 0 15,3 0 0-15,2-2 0 0,-1 0-32 0,2-1 0 16,1-1 0-16,0 1 0 0,0 1-160 0,0 2 128 15,0-2-128-15,0 1 128 0,0 2-128 0,-1-1 0 16,-2-1 0-16,2 4 0 0,1-1 0 0,0 3 0 16,0 0 128-16,-1 1-128 0,-1 0 0 0,-1 0 0 15,1 1 0-15,1 0 0 16,0-1-736-16,0 1-176 0,0 0-48 0,0 0 0 16,1-3-1792-16,0 1-352 0,0 0-80 0</inkml:trace>
  <inkml:trace contextRef="#ctx0" brushRef="#br0" timeOffset="694.57">4038 12227 21183 0,'-2'-11'1888'0,"2"11"-1504"15,-3-6-384-15,1 1 0 0,0-1 3104 0,0 2 544 0,2 4 128 0,0 0 0 0,-6-2-1344 0,6 2-288 16,-6 1-48-16,-1 2-16 0,1 2-1104 0,-2 4-208 15,-1 4-64-15,1 5 0 0,0 4-448 0,-2 3-112 16,-1 4-16-16,0 4 0 0,1 3-128 0,1 4 0 16,0 3 0-16,1 2 0 0,2 2 0 0,3 3 0 0,0 0 0 0,3 1 0 15,1-2 0-15,4 1 0 16,0-3 0-16,2-3 0 0,2-2-144 0,2-4 144 16,3-1-192-16,1-3 192 15,0-2-560-15,0-4 0 0,2-2 0 0,1-5 0 16,0-4-400-16,1-4-64 0,0-4-32 0,1-3 0 15,0-4-2160-15,0-3-432 0</inkml:trace>
  <inkml:trace contextRef="#ctx0" brushRef="#br0" timeOffset="1075.317">4273 12679 18431 0,'0'0'1632'0,"0"0"-1312"16,0 0-320-16,0 0 0 0,0 0 3632 0,0-6 656 0,0 6 128 0,0 0 16 16,0-5-1888-16,0 5-384 0,0 0-80 0,0 0-16 15,0 0-784-15,4-5-144 0,-4 5-48 0,0 0 0 0,5-3-432 0,1 2-80 16,-6 1-32-16,7 1 0 0,1 0-256 0,-1 2-48 15,-1 1-16-15,2 1 0 16,0 2-224-16,-1 1 144 0,1 0-144 0,0 2 128 0,0 0-128 0,3 2 0 16,3 0 0-16,-3 2 0 0,0 0 0 0,1-1 0 15,-1 0 0-15,1-1 0 0,0 2 0 0,-1-1 0 0,1-1 0 0,0 0 0 32,0-1 0-32,0 0 0 0,-1-1 0 0,0 0 0 15,0-1-160-15,0-2-64 0,-1 1-16 0,-1-1 0 16,0-1-1424-16,-1 1-304 0,-1-2-48 0,0 0-16 0,-1-2-2064 15,-6-3-432-15</inkml:trace>
  <inkml:trace contextRef="#ctx0" brushRef="#br0" timeOffset="1344.743">4538 12568 21183 0,'0'0'1888'0,"0"0"-1504"0,0 0-384 0,0 0 0 16,0-6 2864-16,0 6 496 0,0 0 96 0,0 0 32 15,0 0-1184-15,0 0-224 0,-5 5-48 0,-1 2-16 16,0 2-1168-16,-2 3-224 0,-1 2-48 0,0 4-16 16,0 2-368-16,-1 3-192 0,0 3 192 0,-1 1-192 15,-2 0 128-15,-1 1-128 0,2-1 0 0,1 2 0 0,1 1 0 0,3-1 0 16,-2 0-128-16,2-2 128 31,3 0-1312-31,1-3-160 0,3-3-48 0,1-2 0 16,1-2-2176-16,1-1-432 0</inkml:trace>
  <inkml:trace contextRef="#ctx0" brushRef="#br0" timeOffset="1902.79">4905 12934 16575 0,'0'0'1472'0,"0"0"-1168"0,0 0-304 0,0 0 0 0,0 0 4352 0,0 0 800 0,0 0 160 0,0 0 48 0,0 0-2752 0,0 0-560 0,0 0-96 0,0 0-32 15,0 0-1024-15,0 0-192 16,0 7-64-16,-1 0 0 0,-2 1-384 0,1 1-64 0,0 2-32 0,1 0 0 16,0 1-160-16,-1 1 0 0,-1 1 0 0,-2 2 128 15,-2 0-128-15,1 2 0 0,-1 1-192 0,0-1 192 16,2 1-1472-16,-1 0-192 0,0-1-16 16,1-1-10768-16,1-2-2144 0</inkml:trace>
  <inkml:trace contextRef="#ctx0" brushRef="#br0" timeOffset="2926.925">5115 12611 12895 0,'0'0'576'0,"0"0"112"0,0 0-560 0,0 0-128 0,0 0 0 0,0 0 0 0,0 0 3968 0,0 0 768 0,0 0 160 0,0 0 32 15,0 0-2112-15,0 0-432 0,0 0-80 0,0-5 0 16,0 5-864-16,0-5-160 16,0 5-48-16,0-5 0 0,0 5-384 0,2-4-80 15,-2 4 0-15,3-5-16 0,-3 5-288 0,0 0-48 0,5-4-16 0,0 1 0 0,1-2-144 0,-1 2-48 32,0 1 0-32,0 0 0 0,-5 2-208 0,8 0 128 0,-1 1-128 0,1 1 0 0,0 0 0 0,0 1 0 15,-1 2 0-15,1 1 0 0,1 3 0 0,0 1 0 16,-1 1 0-16,1 1 0 0,1 0 0 0,0 3 0 15,-1 0 0-15,2 0 0 0,-2 0 0 0,2 1 0 16,1 1 0-16,-1-2 0 0,-3-1 0 0,2 1 0 16,1-2 0-16,0-1 0 0,-1-2 0 0,1 0 0 0,-1-1 0 0,0-1 0 15,-1 0-304-15,-1-1 48 16,-1-2 16-16,1 1 0 16,-1-2-1040-16,-1-1-192 0,-6-3-64 0,6 4 0 15,-6-4-1536-15,0 0-320 0,0 0-64 0</inkml:trace>
  <inkml:trace contextRef="#ctx0" brushRef="#br0" timeOffset="3187.158">5355 12536 22111 0,'0'0'1968'0,"0"0"-1584"16,0 0-384-16,0 0 0 0,1-5 2848 0,-2 0 480 15,-2 0 112-15,3 5 16 0,0 0-1184 0,0 0-224 16,0 0-64-16,0 0 0 0,0 0-832 0,0 0-160 16,0 0-32-16,-8 6-16 0,-1 2-560 0,2-1-128 15,-1 3 0-15,0 3-16 0,-3 3-240 0,0 1 144 16,1 3-144-16,-1 2 128 0,-1 2-128 0,0 2 0 0,-1 0 0 0,1 2 0 16,-1-2 0-16,2 0-192 15,0 0 32-15,2-2 16 16,4-2-1376-16,0-2-272 0,2-3-48 0,2 1-16 15,2-4-2192-15,2-3-448 0</inkml:trace>
  <inkml:trace contextRef="#ctx0" brushRef="#br0" timeOffset="3440.326">5710 12447 28559 0,'0'0'2544'0,"-6"3"-2032"0,0 0-512 0,0 1 0 16,1-1 2192-16,-1 0 352 0,0 0 64 0,-1 2 16 0,-1 0-1232 0,1 2-240 31,-1 0-64-31,1 0 0 0,0 2-704 0,-1 1-128 16,0 1-48-16,1 1 0 0,-3 1-208 0,1 2 0 15,-1-2 0-15,2 0 0 0,2 0 0 0,0-2-288 16,1 1 32-16,0-1 16 15,3-2-3024-15,0-1-624 0,1-2-112 0</inkml:trace>
  <inkml:trace contextRef="#ctx0" brushRef="#br0" timeOffset="3809.516">5897 12277 36223 0,'-10'0'1600'0,"10"0"336"0,0 0-1552 16,-6 1-384-16,6-1 0 0,0 0 0 0,0 0 1392 0,0 0 192 0,0 0 32 0,-3 8 16 16,3-8-640-16,3 10-128 0,2-1-32 0,0 0 0 15,2-2-400-15,1 3-96 0,-1 2-16 0,3 1 0 16,1 3-112-16,1 3-16 0,-2-2-16 0,0 4 0 15,0 3-176-15,0 3 0 0,1 1 0 0,-4-7 128 0,-1 2-128 0,0 5 0 16,-1 1 0-16,2 3 128 16,-3 1-128-16,-1 1 0 0,0 2 0 0,-3-2 0 0,-4-1 0 0,1-1 0 15,-4-2 0-15,0 0 0 0,-3-1 0 0,0-2 0 0,0-1-160 0,0-3 160 16,1-2-528-16,1-2-16 0,-2-1 0 0,1-3 0 16,1-1-1888-1,0-5-384-15,0-1-80 0,1-1-14128 0</inkml:trace>
  <inkml:trace contextRef="#ctx0" brushRef="#br0" timeOffset="4090.458">6404 12646 19343 0,'0'0'1728'0,"0"0"-1392"0,0 0-336 0,0 0 0 15,0 0 3808-15,0 0 688 0,0 0 144 0,0 0 32 0,0 0-2784 0,0 0-544 16,9 0-128-16,1-1 0 16,0-2-624-16,3 1-112 0,1 0-32 0,3-1 0 15,0-1-304-15,3 2-144 0,0 0 128 0,0 1-128 0,-2-1 0 0,3 1 0 0,-3 1 0 0,-1 0 0 31,1 0-1280-31,0 1-352 0,-1 0-64 0,0 0-16 0,-3 1-1872 0,-5-2-368 0,7 1-80 16,-16-1 0-16</inkml:trace>
  <inkml:trace contextRef="#ctx0" brushRef="#br0" timeOffset="4260.81">6569 12779 3679 0,'-19'6'160'0,"9"-1"32"0,-1-2-192 0,3 2 0 0,1 0 0 0,1 1 0 15,6-6 7040-15,0 0 1344 16,-6 4 288-16,6-4 48 0,0 0-5936 0,0 0-1184 0,9 5-256 0,3 1-32 16,1-3-896-16,3-2-176 15,2-2-48-15,2 0 0 0,0 0-192 0,1 0 0 0,-1 0 0 0,2 0 0 16,0-1-912-16,0-1-240 0,-1-1-32 0</inkml:trace>
  <inkml:trace contextRef="#ctx0" brushRef="#br0" timeOffset="5035.949">8233 12692 26719 0,'-12'-7'1184'0,"7"4"240"0,-4-1-1136 0,1-2-288 0,0 1 0 0,2 0 0 0,-1 2 3072 0,3 0 544 0,4 3 112 0,0 0 32 0,-5-3-2192 0,5 3-432 16,0 0-96-16,0 0-16 0,0 0-640 0,0 0-144 16,6 6-32-16,3-1 0 0,1 1-208 0,2-1 0 15,1 0 0-15,2-1 0 0,6 1 0 0,-1-3 0 16,2 0 0-16,1-3 0 15,4-1 0-15,-2-2 0 0,0-2 0 0,0-2 0 16,0-2 0-16,-2-1 0 0,-1 0 0 0,-2-1 0 16,-2 0 0-16,-2-1 0 0,-3-1 0 0,-3 0 0 0,-4 1 128 0,-1 0-128 15,-4-1 0-15,-2-1 144 0,-4 3-144 0,-1 1 0 16,-2 0 0-16,-3 2 0 0,-4 3 0 0,-2 1 0 16,1 3 0-16,-2 3 0 0,0 5 0 0,0 0 0 15,-2 3 0-15,0 3 0 0,-1 3-160 0,1 2 160 16,2 3 0-16,1 2-144 0,2 1 144 0,3 1 0 15,2 2 0-15,2-1 0 0,3 1 0 0,4 1 0 16,2-3 0-16,4 0-128 0,4-1 128 0,3-3 0 0,3-3 0 0,6-3-128 16,1-2 128-16,3-3 0 0,0-3 0 0,2-2-128 15,2-4-48-15,4-3 0 0,2 0 0 0,1-2 0 32,2-2-1936-32,0-2-400 0,-1-1-80 0,0-1-14176 0</inkml:trace>
  <inkml:trace contextRef="#ctx0" brushRef="#br0" timeOffset="5295.381">8827 12537 24879 0,'0'0'2208'0,"-7"0"-1760"16,-1 0-448-16,8 0 0 0,0 0 3008 0,0 0 512 15,0 0 96-15,-1 9 32 16,4-1-2048-16,3 1-384 0,2 0-96 0,1-2-16 0,2 3-336 0,1-2-80 15,1 1-16-15,2 0 0 0,-1 1-208 0,4 1-32 16,0 0-16-16,2 0 0 0,0 1-208 0,0 0-32 16,1 0-16-16,0-1 0 0,-1 2-160 0,1 1 0 15,-1-1 0-15,0 0 128 0,0 0-128 0,-2-2 0 0,1 0 0 0,-3-1 0 32,-1 0-1632-32,-2-1-208 0,-2-2-32 0,3 3-10752 15,-4-3-2160-15</inkml:trace>
  <inkml:trace contextRef="#ctx0" brushRef="#br0" timeOffset="5499.499">9042 12528 22111 0,'0'0'1968'0,"-7"-3"-1584"16,7 3-384-16,0 0 0 0,0 0 2432 0,0 0 416 0,0 0 80 0,0 0 16 15,0 0-944-15,0 0-176 16,-5 6-32-16,1 4-16 0,1 2-800 0,0 4-144 0,-1 0-48 0,1-3 0 15,0 4-464-15,0 3-80 16,-1 3-32-16,1 3 0 0,-3 3-208 0,1 1 0 0,-1-1 128 0,2 2-128 0,0 1 0 0,0 0-208 31,3 0 32-31,1 13 16 16,1-7-2176-16,5-5-432 0,-1-5-96 0</inkml:trace>
  <inkml:trace contextRef="#ctx0" brushRef="#br0" timeOffset="6023.918">9401 12564 35071 0,'0'0'1552'0,"0"0"320"0,0 0-1488 0,0 0-384 0,0 0 0 0,0 0 0 0,0 0 1520 0,0 0 224 16,-6 5 48-16,3 2 16 0,1 4-784 0,2 0-144 15,0 3-48-15,2 3 0 0,-1 3-272 0,2 4-64 16,0 4-16-16,2 1 0 0,-1 1-176 0,2 2-48 0,0 3 0 0,1 3 0 15,-1 2-112-15,4 21-16 0,-1-7-128 0,-2-19 192 16,0 2-192-16,4 17 0 0,-1-8 128 0,0-5-128 16,-1-7 0-16,-5-13 0 15,2 0 128-15,-2 8-128 0,0-5 0 0,-2-5 128 0,0-6-128 0,-2-3 0 0,0-10 240 0,0 0-48 32,0 0-16-32,0 0 0 0,-8-3 16 0,2-2 16 15,-3-5 0-15,0-4 0 0,0-4-64 0,0-2-16 16,1-3 0-16,1 6 0 0,-1-5-128 0,-4-15 0 15,1 0 144-15,1 0-144 0,2 0 0 0,1 1 0 16,3-3 0-16,1 14 0 0,2-5 0 0,0 1-160 16,1-1 160-16,2-13-160 0,1 5 160 0,0 13 0 15,1 1 0-15,4-10 0 0,0 7-128 0,-1 4 128 16,0 3-128-16,-3 9 128 0,2 0 0 0,-1 2-128 0,1 1 128 0,0 3 0 16,2 0-160-16,1 2 160 0,1 2-192 0,0 1 192 15,0 2-128-15,-3 1 128 0,3 3 0 0,0 1 0 16,0 0 0-16,-1 3-128 0,-1 0 128 0,-1 2 0 15,0 1 0-15,-2 2 0 16,0-1 0-16,-4 1 0 0,-1 0 0 0,-2 0 0 0,-2 0 0 0,-2 7 0 0,-4-2 128 0,2-5-128 16,-2 0 0-16,-1 0 144 0,-1 1-144 0,-1-2-192 15,-1 0 32-15,-6 5 16 16,3-4-1136-16,7-7-240 0,1-2-32 0,-6-1-11888 0,5-2-2384 0</inkml:trace>
  <inkml:trace contextRef="#ctx0" brushRef="#br0" timeOffset="6780.564">10511 11677 15663 0,'0'-7'1392'0,"1"-1"-1120"0,-1 0-272 0,2 1 0 0,-4 0 4080 0,1 2 752 15,1 5 160-15,0 0 16 0,-5-5-2448 0,5 5-512 0,-12 2-80 0,1 3-32 16,1 4-1024-16,-4 4-208 16,0 4-32-16,-1 5-16 0,0 3-400 0,-2 6-96 0,1 4-16 0,-3 3 0 0,-2 6-144 0,1 7 0 15,-1 3 144-15,7-12-144 0,-1 9 0 0,0 8 0 16,0 6 0-16,-1 5 0 15,3 6 0-15,1 4 0 0,3 2 0 0,5-1 0 16,5-1 0-16,2-2 0 0,3-2 0 0,4-4 0 16,3-6 0-16,3-4 0 0,3-3 0 0,2-6 0 0,1-7 0 0,3-4-192 15,3-5 64-15,2-3 0 16,0-3-192-16,3-5-48 0,3-4 0 0,15 5 0 16,-2-9-1632-16,-8-6-336 0,-2-4-64 0,-7-3-13824 15</inkml:trace>
  <inkml:trace contextRef="#ctx0" brushRef="#br0" timeOffset="8507.361">10729 12536 2751 0,'0'0'256'0,"-5"2"-256"0,-2 1 0 0,-3-1 0 0,0 0 5008 0,4-1 960 0,-1 1 192 0,-3 0 48 16,1-1-3072-16,4 0-592 0,-2 0-128 0,2 0-32 15,5-1-352-15,-6 2-80 0,6-2-16 0,0 0 0 16,-6 2-784-16,6-2-144 16,-5 1-48-16,5-1 0 0,0 0-496 0,0 0-96 15,0 0-32-15,0 0 0 0,0 0-336 0,0 0 0 0,7 3 0 0,6 0 0 16,2 0 0-16,-2-1 0 15,0-2 0-15,3 1 0 0,2 0 0 0,3-1 0 0,1-1 0 0,14-1 0 16,0 0-192-16,-10-1-16 0,2 0 0 0,17-1 0 31,-2-1-1728-31,-12 2-352 0,2 0-64 0,14-4-9392 0,-5 0-1888 0</inkml:trace>
  <inkml:trace contextRef="#ctx0" brushRef="#br0" timeOffset="9260.958">11402 12244 27183 0,'0'0'1200'0,"0"0"256"0,-6-5-1168 0,6 5-288 0,-2-4 0 0,-2 0 0 0,1 0 1728 0,0-1 272 0,3 5 64 0,0 0 16 0,0 0-672 0,0 0-144 15,0 0-32-15,0 0 0 16,0 0-704-16,0 0-144 0,0 0-16 0,9 5-16 15,-2-1-352-15,2 4 128 16,1 2-128-16,1 3 0 0,2 2 0 0,0 3 0 16,2 1 0-16,0 0 0 0,0 3 0 0,1 3 0 0,0-2 0 0,7 11 0 15,-4-3 0-15,-8-11 0 0,0 2 0 0,-1 3 0 16,0-2 0-16,-1 1 0 16,-2 0 0-16,1-1 128 0,-1-2-128 0,-2 0 0 0,-1 0 0 0,-1 5 0 15,-1-5 0-15,-2-8 0 0,-1 0 0 0,-1-2 0 0,-2-2 0 0,1 1 0 16,-1-1 0-16,-4 2 0 15,0-3 0-15,4-4 144 0,-2 1-144 0,-1-3 0 0,-3-2 160 0,2-1-160 16,-2-3 128-16,1 0-128 0,0-3 160 0,-1 0-160 16,0-4 192-16,0 0-192 0,1-2 224 0,2-2-64 15,1-1-16-15,-1-10 0 0,3 1 176 0,3 0 48 16,1-2 0-16,3 0 0 0,3-2-240 0,2 1-128 16,3 0 128-16,-2 11-128 0,1-3 0 0,1 0 144 15,1 0-144-15,0 0 0 0,0 1 0 0,0 0 0 16,2 0 0-16,-2 1 0 0,0-1 0 0,0 3 0 0,0 2 0 0,0 1 0 15,-2 1 0-15,-1 1 0 16,1 2-160-16,0 1 160 0,-2 2-448 0,2-4 0 0,-1 4-16 0,-3 3 0 16,0 1-1888-16,-6 2-368 0,9-2-80 15,-9 2-12864-15</inkml:trace>
  <inkml:trace contextRef="#ctx0" brushRef="#br0" timeOffset="9597.201">12043 11962 16575 0,'0'-18'736'0,"1"7"160"0,1-2-720 0,0 1-176 0,0-2 0 0,2 5 0 0,-2-1 3888 0,0 2 736 15,-1 2 160-15,-1 6 16 0,0 0-2368 0,0 0-464 16,0 0-112-16,0 0 0 0,2 11-992 0,-2 4-192 15,1 2-32-15,1 5-16 0,-2 1-288 0,0 5-48 16,0 3-16-16,0 3 0 0,-2 3-144 0,1 5-128 0,1 2 144 0,0 3-144 16,-2 3 0-16,2 2 128 15,0-1-128-15,0 3 0 0,-1 1 0 0,1-15 0 16,1 2 0-16,2 20 0 0,1-5 0 0,-2-20 0 16,0 0 0-16,1-2 0 0,1-2-240 0,0 10 16 0,-1-9 0 15,1-15 0 1,0-1-816-16,-2-4-176 0,2-3-16 0,1 0-16 15,-5-11-1680-15,0 0-336 0,0 0-64 0,10-9 0 0</inkml:trace>
  <inkml:trace contextRef="#ctx0" brushRef="#br0" timeOffset="9864.206">12253 11949 31039 0,'0'0'1376'0,"-2"-8"288"0,0 0-1344 0,2 8-320 16,0 0 0-16,0 0 0 0,0 0 2032 0,0 0 336 16,0 0 64-16,0 0 0 0,0 0-976 0,0 0-208 15,5 10-32-15,-2 5-16 0,-1 4-544 0,-1 6-96 16,-1 5-32-16,0 4 0 0,0 3-256 0,0 5-48 0,2 2-16 0,-2 4 0 16,0 2-208-16,0 3 128 15,1 1-128-15,-1-13 0 0,0 4 0 0,1 2 0 0,1 1 0 0,2 23 0 16,2-11 0-16,-1-23 0 15,0-1-208-15,-1-1 64 16,2-2-1184-16,1 10-224 0,0-11-48 0,0-8-16 16,-2-6-672-16,1-6-128 0,-1-5-16 0,-5-7-13232 15</inkml:trace>
  <inkml:trace contextRef="#ctx0" brushRef="#br0" timeOffset="10332.044">12606 12458 30463 0,'0'0'1344'0,"0"0"288"0,0 0-1312 0,0 0-320 0,0 0 0 0,0 0 0 16,0 0 2352-16,0 0 400 0,-2-8 64 0,-1 0 32 15,2 2-1040-15,1 6-208 0,6-9-32 0,-2 1-16 16,0 0-640-16,1 2-128 0,4-2-16 0,-3 0-16 16,-1 0-336-16,1-1-64 0,3-1-16 0,1 1 0 15,0 0-176-15,1 2-32 0,-2-1-128 0,1 1 192 0,1 1-192 0,-1 1 0 16,-2 2 128-16,1 1-128 15,-1 1 0-15,1 3 0 0,-2 1 0 0,1 4 0 0,1 2 0 0,-1 2 0 16,0 1 0-16,1 2 0 0,2 1 0 0,-2 4 0 0,1 1 0 0,2 1 0 16,0 0 0-16,-1 0 0 15,2 1 0-15,-2 0 0 0,4-1 0 0,-1-1-128 0,1 0 128 0,0-1 0 16,-2-1-160-16,0-3 32 0,-1-2 0 0,0-1 0 16,0-2-144-16,0-2-32 0,1-3 0 0,-1 0 0 31,-1-2-800-31,-1-1-176 0,-10-2-16 0,11-2-16 0,-2 0-1504 0,-1-4-288 0,-2 1-64 0</inkml:trace>
  <inkml:trace contextRef="#ctx0" brushRef="#br0" timeOffset="10578.149">13030 12245 28623 0,'0'0'1264'0,"0"0"272"0,-5-6-1232 0,5 6-304 16,0 0 0-16,0 0 0 15,0 0 1856-15,0 0 304 0,-9-2 64 0,9 2 16 0,0 0-560 0,-9 5-96 16,1 2-32-16,0 3 0 0,1 2-800 0,-3 5-176 31,-3 4-16-31,0 3-16 0,0 1-288 0,0 2-48 0,-4 2-16 0,1 1 0 16,-2 0-192-16,3 1 0 16,0 1 128-16,4-1-128 0,2-2 0 0,3 0 0 0,1-2 0 0,4-8 0 31,2 1-1728-31,4 7-256 0,0-3-32 0,4-6-16 15,2-2-2080-15,1-6-432 0</inkml:trace>
  <inkml:trace contextRef="#ctx0" brushRef="#br0" timeOffset="10744.445">13326 12463 21183 0,'0'0'1888'0,"0"0"-1504"0,0 0-384 0,0 0 0 15,0 0 2768-15,8 5 496 16,1 0 80-16,-1-2 32 0,-8-3-2000 0,12 5-400 0,1-2-80 0,2 0 0 15,2 0-416-15,-1-2-80 0,0-1-16 0,0 0 0 0,3 0-256 0,0-1-128 16,-1-1 0-16,1 0 128 31,0-1-1200-31,0 1-240 0,1-2-48 0,-2 0-14192 0</inkml:trace>
  <inkml:trace contextRef="#ctx0" brushRef="#br0" timeOffset="11114.582">13759 12432 15663 0,'0'0'1392'0,"-7"-2"-1120"0,3-1-272 0,4 3 0 0,0 0 3520 0,0 0 656 16,-3-8 128-16,6 2 32 0,1-2-2464 0,4 2-480 16,1 0-112-16,0 0 0 0,2 0-256 0,2-1-64 15,-1-1 0-15,1 1 0 16,-1 0-336-16,0 0-80 0,0 0-16 0,-1 1 0 0,0 1-144 0,-2 1-48 31,-1 2 0-31,-1 0 0 0,-7 2 48 0,10 0 16 0,-10 0 0 16,10 3 0-16,-10-3-48 0,11 7-16 0,-2 1 0 0,0 0 0 15,0 3-128-15,-2 0-16 0,-1 0-16 0,1 0 0 16,2 3-176-16,0 2 128 0,-1 2-128 0,1-1 128 16,0 2-128-16,2 1 0 0,2 1 0 0,-1-3 128 15,-1 0-128-15,1 0 0 0,-1-1 0 0,1 0 0 0,-1-2 0 0,0 1 0 16,0-3 0-16,1-1 0 0,0-2 0 0,0-1 0 15,-1-3 0-15,0 1 0 0,-1-1-144 0,0 0-64 16,-1-2-16-16,1 1 0 16,-10-5-1952-16,7 3-400 0,-7-3-80 0,0 0-9136 0,0 0-1840 0</inkml:trace>
  <inkml:trace contextRef="#ctx0" brushRef="#br0" timeOffset="11379.59">14228 12262 25503 0,'0'0'1136'0,"-1"-9"224"0,0 1-1088 0,1 8-272 15,-1-7 0-15,1 7 0 0,-4-7 2240 0,4 7 384 0,0 0 64 0,-9-1 32 16,-1 3-800-16,1 3-144 16,-1 1-48-16,-1 6 0 0,-2 4-896 0,0 2-176 0,-3 4-32 0,0 3-16 31,-2 0-352-31,1 2-64 0,-1 4 0 0,-2 1-16 15,-1 1-176-15,2 0 128 0,0 1-128 0,1-1 128 16,3 0-128-16,1-1 0 0,3-2 0 0,1-3 0 16,1-1-144-16,2-1-16 0,2-3 0 0,4-3 0 15,1-4-1936-15,0-2-384 0,1-4-80 0,-1-9-8896 16,5 4-1792-16</inkml:trace>
  <inkml:trace contextRef="#ctx0" brushRef="#br0" timeOffset="11633.073">14401 12167 19343 0,'0'0'1728'0,"0"0"-1392"15,0 0-336-15,0 0 0 0,0 0 3344 0,0 0 608 16,0 0 112-16,-5 6 32 0,-1-1-1712 0,2 3-336 15,-1 2-64-15,1 1 0 0,-2 1-1072 0,1 3-208 0,-1 2-32 0,1 0-16 16,-3 3-496-16,3 1-160 16,-1 1 0-16,1-1 0 0,0 0 0 0,2 1 0 0,1-2 0 0,2 0-144 31,1-3-2672-31,0-5-544 0</inkml:trace>
  <inkml:trace contextRef="#ctx0" brushRef="#br0" timeOffset="11965.733">14717 11974 33343 0,'-4'-11'1472'0,"4"11"320"0,-2-8-1440 0,2 8-352 15,0 0 0-15,0 0 0 0,0 0 1520 0,0 0 224 16,0 0 48-16,0 0 16 0,0 0-512 0,-4 8-96 16,-1 3-32-16,2 3 0 0,1 4-704 0,1 2-144 15,1 4-16-15,1 3-16 0,1 4-96 0,0 3 0 16,1 1-16-16,0 3 0 0,-1 3-176 0,0 2 0 0,0 3 0 0,1 2 128 16,0 0-128-16,-2 2 0 15,0-1 0-15,1 1 0 0,2-1-208 0,0-2 16 0,0-4 16 0,2-3 0 31,1-7-1360-31,-2-3-256 0,-1-4-64 0,1-3-16 0,-2-2-768 0,2-4-160 0,-2-3-16 0</inkml:trace>
  <inkml:trace contextRef="#ctx0" brushRef="#br0" timeOffset="12282.487">14939 11956 33167 0,'1'-14'1472'16,"-1"8"304"-16,0 0-1424 0,0-1-352 0,0 2 0 0,0 5 0 0,0 0 1072 0,0 0 144 16,0 0 16-16,0 0 16 0,0 0-96 0,-1 8 0 15,-1 3-16-15,-2 6 0 0,0 5-608 0,0 4-112 16,-2 5-32-16,1 5 0 0,-2 5-64 0,3 3-32 15,-2 3 0-15,2 4 0 0,0 2-160 0,1 2-128 0,2 2 192 0,0 1-192 16,-1-2 128-16,1-1-128 0,2-2 0 0,0-2 0 16,0-4 0-16,2-3-304 0,-1-2 48 0,2 11 0 31,-1-14-1744-31,0-9-352 0,1-8-64 0,0-4-16 16,-1-7-672-16,-3-11-144 0</inkml:trace>
  <inkml:trace contextRef="#ctx0" brushRef="#br0" timeOffset="12695.345">15063 12149 12895 0,'0'0'1152'0,"1"-5"-928"0,-1-1-224 0,4-1 0 0,-2 1 4736 0,1 1 896 31,-3 5 176-31,5-6 32 0,-1 2-3792 0,0 1-768 16,2-1-160-16,0 1-32 0,1 1 64 0,0 0 16 0,-1 1 0 0,1 0 0 0,-1 1-704 0,2 0-144 15,1 0-16-15,-1 0-16 0,-1 0-96 0,1 2-32 16,1-1 0-16,0 0 0 0,-2 1-160 0,1 0 160 16,-1-1-160-16,3 4 160 0,-3-2-160 0,-7-3 128 15,0 0-128-15,6 9 128 0,-3 1-128 0,-3-1 160 16,-4-1-160-16,-2 3 160 0,-2 2-32 0,-1 1 0 15,-2 1 0-15,-2 1 0 0,-2-2 32 0,2 0 0 16,-1 1 0-16,5-4 0 0,-1 1-160 16,1 1 0-16,0 0 0 0,2 0 128 0,1-1-128 0,1 0 0 0,0-1 0 0,3 0 128 15,1-1-128-15,2-2 0 0,1-1 0 0,3-2 0 16,0 0 0-16,5-2 0 16,0-1 0-16,3-1 0 0,1-3 0 0,4-1 0 0,1-1 0 0,8-2 0 31,-3-2-592-31,-1-2-208 0,-2 0-32 0,-5 3-12240 0,-1-2-2448 0</inkml:trace>
  <inkml:trace contextRef="#ctx0" brushRef="#br0" timeOffset="13313.63">15666 11658 15663 0,'-11'-9'688'0,"3"5"144"0,1-2-656 0,1 2-176 0,6 4 0 0,0 0 0 0,-4-3 4416 0,4 3 832 0,0 0 192 0,0 0 16 16,0 0-3328-16,0 0-656 0,0 0-144 0,6 5-32 16,2 2-544-16,2 3-112 0,2 1-32 0,1 1 0 0,2 2 0 0,-1 4 0 15,1 1 0-15,2 3 0 0,-1 0-192 0,1 4-32 16,-2 0-16-16,1 4 0 0,0 1-112 0,-1 4 0 15,-1 1-16-15,-1 5 0 0,-3 2-32 0,0 2 0 16,-3 2 0-16,-2 0 0 0,-3 1-64 0,-2 0-16 16,-2 0 0-16,-5 1 0 15,-3-1-128-15,-2 2 160 0,-3 1-160 0,3-14 160 16,-5 1-160-16,-8 19 192 0,0-4-192 0,-3-3 192 16,-2-3-192-16,0-2 128 0,-1-4-128 0,1-2 128 0,0 0-336 0,12-14-80 15,-2 3-16-15,-9 10 0 16,5-5-2464-16,9-11-496 0,1 0-112 0</inkml:trace>
  <inkml:trace contextRef="#ctx0" brushRef="#br0" timeOffset="16111.917">3784 15380 11967 0,'0'0'1072'0,"-12"-3"-864"0,2 0-208 0,6 1 0 0,-5-1 1872 0,0 2 336 0,0 0 64 0,1 0 16 0,8 1-176 0,-9-1-16 0,2 0-16 0,7 1 0 16,-7-1-16-16,7 1 0 0,0 0 0 0,0 0 0 16,-8 0-544-16,8 0-112 0,0 0-32 0,0 0 0 15,0 0-704-15,0 0-144 0,0 0-16 0,0 0-16 16,0 0-320-16,8 6-176 0,2 0 192 0,5-2-192 15,4-2 160-15,3 1-160 0,2-1 128 0,5-2-128 16,3-1 144-16,4 0-144 0,4-2 160 0,0 1-160 16,2-1 128-16,3 0-128 15,4-1 0-15,1 2 0 0,2-1 128 0,2 0-128 16,1-3 0-16,-1 1 0 0,-1-1 0 0,-2 3 128 16,1-1-128-16,-1 1 0 0,-2 1 0 0,0-1 0 0,-1-2 0 0,-3 1 0 15,-4-1 0-15,-4 1 0 0,-3-1-144 0,-2 0 144 31,-4 1-432-31,-4 0 16 0,-4 0 0 0,-4 1 0 16,-3-1-384-16,-3 1-80 0,-3-1-16 0,-7 4 0 16,0 0-1344-16,0 0-288 0,0 0-48 0,-11-4-16 0</inkml:trace>
  <inkml:trace contextRef="#ctx0" brushRef="#br0" timeOffset="16835.732">4036 15364 22111 0,'-10'-2'1968'0,"0"-1"-1584"0,-1 2-384 0,0 0 0 16,-1 1 1744-16,1 0 272 0,-2 0 48 0,-1 1 16 16,1 0-384-16,0 2-80 0,1 0-16 0,1-1 0 15,-1 0-176-15,1 2-32 0,0 0-16 0,0 2 0 16,1-3-560-16,1 1-112 0,1 1-32 0,3-1 0 15,5-4-352-15,-7 6-64 0,7-6 0 0,0 0-16 0,-3 9-240 0,2-1 0 0,1-8 128 0,2 8-128 16,2-2 0-16,3 1 0 16,3 0 0-16,4-3 0 0,4-1 0 0,1 1 0 0,1-1 0 0,2 0 0 15,2 1 0-15,1-1 0 0,1 0 0 0,3 2 0 16,-2 0 0-16,1 1 0 0,-1-1 0 0,2 3 0 16,1 2 0-16,-2 0 0 0,-1-2 0 0,-2 2 0 15,-1 1 0-15,-2 1 0 0,-1 0 0 0,-4 3 0 16,-3-2 0-16,-3 1 0 0,-3 5 0 0,-4 0 0 15,-2 0 0-15,-4 2 0 16,-5 4 0-16,-1 1 0 0,-7 1 0 0,-3 4 0 0,-3 0 0 0,-5 0 0 0,-4 0 128 0,-2-1-128 16,-2 2 0-16,-1 0 0 15,-1 0 128-15,1 1-128 0,1 0 0 0,1-1 144 16,-1-2 64-16,3-3 16 0,2 0 0 0,5-2 0 16,-2-1 224-16,5-2 32 0,4-1 16 0,3-2 0 0,1-3-144 15,2 0-32-15,1-3 0 0,2-2 0 16,4-1-80-16,1-1-32 0,-2-3 0 0,5-6 0 0,0 0 32 0,0 10 0 15,0-10 0-15,3 10 0 0,-3-10 16 0,3 8 0 16,-3-8 0-16,0 0 0 0,5 7 16 0,-5-7 16 16,0 0 0-16,9 6 0 0,-9-6-16 0,10 4 0 15,0-3 0-15,-1 0 0 0,-1 1-48 0,3-1-16 16,1-1 0-16,3-1 0 16,-1-1-208-16,4 1 144 0,0 0-144 0,3 0 128 15,1 1-128-15,2-1 0 0,3 0 0 0,3 0 128 16,1 0-128-16,4 0 128 0,1 0-128 0,2-1 128 0,2 0-128 15,4-1 0-15,3 0 0 0,3-1-176 0,0-1 176 0,2 0 0 16,0 1 0-16,2 1 0 0,1 1 0 0,1-2 176 16,1-1-176-16,-1-1 192 0,-3 1-192 0,0-1 0 15,-4 1-192-15,-3 0 192 0,-1 2-144 0,-4 0 144 16,-5 1 0-16,-1-2 0 0,-4-1 0 0,-1 0 0 16,-3 2 0-16,-5 0 0 0,-5-2 0 0,1 2 0 0,-6 0 0 15,-1-1 0-15,-3 1 0 0,-8 3 0 0,0 0 0 0,7-2 0 16,-7 2-160-16,0 0-32 0,0 0 0 0,0 0 0 31,7-3-2128-31,-7 3-432 0,0 0-96 0</inkml:trace>
  <inkml:trace contextRef="#ctx0" brushRef="#br0" timeOffset="18422.222">6118 15692 19343 0,'0'0'1728'0,"0"0"-1392"0,-4-7-336 0,4 7 0 0,0 0 3264 0,0 0 592 0,3-5 112 0,-6 1 32 0,-3 0-1536 0,3 2-304 0,3 2-64 0,0 0-16 0,-7 0-992 0,3 2-192 16,-2 1-32-16,2 2-16 0,-2 0-576 0,0 4-112 16,0 1-32-16,0 1 0 0,-1 1-128 0,-1 1 0 15,-2 2 0-15,-1 3 0 0,-3 0 0 0,1 1 0 0,-2 2 128 0,-2 0-128 16,-1-1 0-16,0-1 0 0,0-3 0 0,-1 2 0 15,1-2 0-15,0 0 0 16,-1-2 128-16,3-1-128 0,1-2 0 0,-2-2 0 0,3-1 0 16,1-3 0-16,2-1 0 0,1-2 0 0,1-2 0 0,2-2 0 15,2-4 0-15,0-2 0 16,3 0 0-16,1-3 0 0,1-2-128 0,2-1 128 16,2-1-160-16,0-2 160 15,1-1 0-15,2-1 0 0,1 0-128 0,1 0 128 0,2 1 0 0,0 1 0 16,-2 2 0-16,1 2 0 0,-1 1 128 0,0 2 0 15,0 2 16-15,-2 4 0 0,1 1 0 0,0 3 0 16,0 3 0-16,-2 1 0 0,2 4-16 0,1 2 0 0,-3 2 0 0,2 2 0 16,0 2-128-16,-1 2 0 15,1 1 144-15,1-1-144 0,-1 0 0 0,-1 0 128 0,1-1-128 0,0 1 0 16,2-1 0-16,1 1-208 0,-3 1 16 0,7 1-8896 31,-2-3-1792-31,-2-1-368 0</inkml:trace>
  <inkml:trace contextRef="#ctx0" brushRef="#br0" timeOffset="18618.653">6239 15977 34607 0,'0'0'1536'0,"0"0"320"0,0 0-1488 0,0 0-368 0,0 0 0 0,-3 6 0 15,2 2 1488-15,-1-2 240 0,1 1 32 0,0 0 16 16,1 4-752-16,0 0-128 15,0 0-48-15,1 1 0 0,-1 1-560 0,1 1-112 0,1 2-32 0,0-1 0 0,0-1-144 0,1 2 0 16,1-1 0-16,-1-1 0 16,0 0-768-16,2-2-192 0,-1-1-48 0,1 0 0 15,2-1-2000-15,0-2-416 0</inkml:trace>
  <inkml:trace contextRef="#ctx0" brushRef="#br0" timeOffset="18773.168">6351 15820 20271 0,'-14'4'1792'0,"7"-3"-1424"15,1 0-368-15,-1 0 0 0,7-1 2816 0,0 0 480 16,0 0 96-16,0 0 32 16,0 0-2688-16,0 0-544 0,0 0-192 0,9-2-9616 0,2-2-2032 0</inkml:trace>
  <inkml:trace contextRef="#ctx0" brushRef="#br0" timeOffset="19090.91">6895 15152 23951 0,'-7'1'2128'0,"0"0"-1696"0,2 1-432 0,-1 0 0 15,0 1 3776-15,0 2 688 0,0 1 128 0,0 4 16 16,1 2-2880-16,0 3-592 0,1 2-112 0,-1 3-32 16,1 1-672-16,-1 3-144 0,-1 3-32 0,1 2 0 15,-1 3-144-15,1 2 0 0,-2 4 0 0,0 2 0 16,1 3 0-16,0 4 128 0,2 0-128 0,3 3 0 0,-1 3 0 0,0-1 0 16,2-4 0-16,2-1 0 0,0-2-304 0,-1-4 16 15,1-1 0-15,1-5 0 16,2-3-1280-16,-1-5-256 0,-1-5-48 0,2-4-16 0,0-3-1248 0,3-6-256 15,-1-4-64-15</inkml:trace>
  <inkml:trace contextRef="#ctx0" brushRef="#br0" timeOffset="19418.232">7027 15687 34959 0,'0'0'1536'0,"0"0"336"0,0 0-1488 0,0 0-384 15,0 0 0-15,0 0 0 0,0 0 1920 0,0 0 320 16,0 0 64-16,-3 7 16 0,1 1-1104 0,-1-1-240 16,0 2-32-16,-2 2-16 0,0 1-480 0,-2 1-80 0,-1 2-32 0,0 0 0 15,-2 2-96-15,-1-1-32 16,-1 1 0-16,-1-1 0 0,0 2-64 0,1-4-16 0,0 0 0 0,1-2 0 16,-1-1-128-16,3 0 0 0,-1-2 144 0,3-1-144 0,0-2 128 0,3 1-128 15,-1-1 128-15,5-6-128 0,0 0 0 0,0 0 0 16,0 6 0-16,0-6 128 0,0 0-128 0,6 6 0 15,0-2 0-15,2 0 128 0,0 2-128 0,0-2 0 16,2 1 0-16,1-1 128 16,1 1-128-16,2 0 0 0,-1 1 0 0,0-1 0 0,1 1 0 0,1 0 0 0,0 0 0 0,-1-1 0 31,1 1-960-31,-1-1-192 0,0 1-64 0,-1 0 0 16,0 1-2656-16,-1-1-544 0</inkml:trace>
  <inkml:trace contextRef="#ctx0" brushRef="#br0" timeOffset="19704.367">7472 15531 36399 0,'-1'-16'1600'0,"1"8"352"0,0-1-1568 0,0 0-384 15,0-1 0-15,0 2 0 0,-1 1 1808 0,0 1 288 16,-1 1 48-16,2 5 16 0,0 0-1120 0,-6 2-208 0,-4 3-64 0,0 2 0 15,0 5-544-15,-2 5-224 0,-2 3 176 0,-1 4-176 16,-2 3 0-16,1 5 0 0,-1 3 0 0,1 5 0 16,-1 3 0-16,4 1 0 0,1 0 0 0,3 2 0 15,2 0 0-15,4 1 0 0,5-1 0 0,2-2 0 16,2-2 0-16,4-3-160 0,1-1 160 0,1-4-192 31,1-2-512-31,3-6-96 0,1-4-32 0,2-4 0 0,2-3 80 0,-2-3 16 0,2-3 0 0,-1-6 0 31,1-5-1408-31,-1-4-288 0,-1-3-48 0,-2-5-13296 0</inkml:trace>
  <inkml:trace contextRef="#ctx0" brushRef="#br0" timeOffset="19998.003">7635 15924 21183 0,'0'0'1888'0,"0"0"-1504"0,0 0-384 0,0 0 0 0,-6-2 3216 0,6 2 576 16,0 0 112-16,0 0 32 0,-1-5-1456 0,1 0-304 15,2-1-48-15,2 0-16 0,0-2-640 0,2 0-144 16,0 0-32-16,2 1 0 0,1-1-288 0,0 1-64 16,0 0-16-16,2 0 0 0,2 2-368 0,-1-1-80 0,0 2-16 0,0 0 0 15,0 3-304-15,0 1-160 16,2 3 160-16,0 2-160 0,-2 1 128 0,2 1-128 0,-2 2 0 0,1 1 0 0,2 1 0 0,-2 1 128 16,0 1-128-16,0 2 0 0,1 0 0 0,0-1 0 15,0 1 0-15,0 0 0 0,-2-1 0 0,0 1 0 16,1-2 0-16,-1-1 0 0,0-2-192 0,0 0 32 31,0-2 0-31,-1-1 0 16,-1-3-1248-16,-1 0-240 0,-2-3-48 0,3 1-16 15,-2-2-1728-15,-8 0-336 0,0 0-80 0</inkml:trace>
  <inkml:trace contextRef="#ctx0" brushRef="#br0" timeOffset="20236.044">8006 15759 29247 0,'0'0'1296'0,"-7"0"272"0,7 0-1248 0,0 0-320 16,-7 2 0-16,7-2 0 0,-8 5 2384 0,8-5 432 15,-6 7 64-15,2 0 32 0,-1-1-1056 0,1 3-192 16,-2 1-64-16,-2 9 0 0,0 0-832 0,1-3-160 16,-2 1-32-16,-4 12-16 15,-1-1-304-15,4-8-48 0,-3 4-16 0,0 1 0 16,-2 2-192-16,1 1 0 0,1 0 128 0,1 2-128 15,1-1 0-15,3-2 0 0,-1-1-192 0,4-2 192 16,0-2-1952-16,2 0-288 0,2-2-48 0,2-3-10544 16,1-3-2112-16</inkml:trace>
  <inkml:trace contextRef="#ctx0" brushRef="#br0" timeOffset="20799.421">8338 16065 29487 0,'0'0'2624'0,"0"0"-2112"0,0 0-512 0,0 0 0 0,0 0 3008 0,0 0 480 0,0 0 96 0,0 0 32 0,0 0-1888 0,0 0-384 16,0 0-80-16,-2 8-16 0,-1 1-736 0,1 1-160 15,-1 2-32-15,0 2 0 0,0 2-128 0,-1 1-48 0,1 2 0 0,0 0 0 16,-1 0-144-16,1 0 0 16,-1 1-192-16,3-1 192 15,1 0-1088-15,1-2-80 0,1 0-32 0,0-3 0 16,1-1-2704-16,0-3-528 0,2 3-112 0,-5-13-32 0</inkml:trace>
  <inkml:trace contextRef="#ctx0" brushRef="#br0" timeOffset="21131.013">8534 15851 33231 0,'0'0'1472'0,"0"0"304"0,1-5-1424 0,0-1-352 0,0 1 0 0,1-1 0 15,0 1 2080-15,2 0 352 0,0 0 64 0,1 0 0 16,3 0-928-16,0-1-192 15,1 0-32-15,-1 0-16 0,1 1-592 0,1 0-112 16,-2 1-32-16,0 1 0 16,-1-1-176-16,1 2-32 0,0 0-16 0,0 1 0 0,-1 1-224 0,-1 1-144 15,-2 1 192-15,1 3-192 0,1 1 128 0,-1 2-128 16,3 1 0-16,-1 2 0 16,-2 3 128-16,2 1-128 0,-1 2 0 0,3 2 0 0,-1 0 0 0,0 1 0 0,-1 1 0 0,3 0 0 15,0 1 0-15,0-1 0 16,2 0 0-16,-1-1 0 0,-1-3 0 0,1 0 0 15,2-2 0-15,-1-2 0 0,-2-2 0 0,0-1 0 0,0-1 0 0,0-1-144 16,-1-3-144-16,-2 0-32 16,2-3 0-16,-3-1 0 15,0-1-1840-15,-6 0-368 0,0 0-80 0,5-3-16832 0</inkml:trace>
  <inkml:trace contextRef="#ctx0" brushRef="#br0" timeOffset="21368.657">8880 15819 17503 0,'0'0'1552'0,"0"0"-1232"0,-4-4-320 0,4 4 0 0,-3-3 3456 0,3 3 640 15,0 0 128-15,0 0 32 0,0 0-1536 0,0 0-304 16,0 0-64-16,0 0-16 0,0 0-816 0,0 0-176 16,0 0-16-16,0 0-16 0,5 6-544 0,-2 3-96 15,0 3-32-15,-3 3 0 0,-2 3-336 0,0 2-80 16,-2 2-16-16,-2 2 0 0,-2 2-208 0,-5 15 144 15,1-2-144-15,3-13 128 0,-1 3-128 0,1 1 0 16,0 2 0-16,1 1 0 16,0 0-576-16,2 14-160 0,1-7-32 0,5-16 0 15,1 0-2224-15,4 9-448 0,3-4-80 0</inkml:trace>
  <inkml:trace contextRef="#ctx0" brushRef="#br0" timeOffset="21574.735">9191 16222 26719 0,'-12'4'2368'0,"7"0"-1888"16,0 0-480-16,0 0 0 0,-2 1 3344 0,3 0 576 15,-1 1 112-15,2 0 32 0,1 1-1984 0,1 1-400 16,0 0-80-16,1 1 0 0,1 0-1088 0,0 1-192 16,1-1-64-16,1 0 0 0,2-1-256 0,-1 0 0 15,1-1 0-15,-1-1 0 16,2 2-688-16,0-4-192 0,0-1-32 0,0-2-12752 15,2-2-2544-15</inkml:trace>
  <inkml:trace contextRef="#ctx0" brushRef="#br0" timeOffset="21733.214">9186 15928 30399 0,'-12'-3'1344'0,"12"3"288"15,0 0-1312-15,0 0-320 0,0 0 0 0,0 0 0 16,1-6 288-16,3 2-16 0,3-2 0 0,2 2-9440 16,2 0-1904-16</inkml:trace>
  <inkml:trace contextRef="#ctx0" brushRef="#br0" timeOffset="22066.308">9496 15391 2751 0,'0'0'256'0,"0"0"-256"16,-5-1 0-16,5 1 0 0,0 0 8384 0,0 0 1616 16,0 0 336-16,0 0 64 0,0 0-6656 0,-2 7-1328 15,2-1-272-15,2 3-48 0,1 2-864 0,1 1-160 0,2 3-48 0,1 0 0 16,0 3-384-16,2 1-64 15,1 5-32-15,0 1 0 0,0 3-256 0,-1 4-48 0,1 2-16 0,1 4 0 16,-1 0-224-16,-1 2 0 0,0 1 128 0,-1 0-128 16,-2-1 0-16,1 0 0 0,-4-2 0 0,0 1 0 0,-3 0 0 0,0 0 128 15,-2-2-128-15,-1-1 0 16,-3-1 0-16,0-2 0 0,-3-2 0 0,-1 0 0 0,1-3 0 0,-2-2-256 16,0-2 48-16,-1 1 16 15,-1 0-1776-15,0-3-336 0,0-2-80 0,0-3-19104 16</inkml:trace>
  <inkml:trace contextRef="#ctx0" brushRef="#br0" timeOffset="24856.674">11853 16422 13823 0,'0'0'1216'0,"0"0"-960"0,0 0-256 0,-8 1 0 0,8-1 1920 0,0 0 320 0,0 0 80 0,0 0 16 16,0 0-1584-16,0 0-320 15,0 0-64-15,0 0-16 0,0 0 240 0,7-1 48 0,2 1 16 0,3 0 0 32,1-2-176-32,3 1-32 0,4-1-16 0,1 0 0 0,-1 1-272 0,6-1-160 0,0 0 192 0,3 0-192 15,-2 0 128-15,2-1-128 0,1 1 0 0,4 0 0 16,3 1 192-16,4 1-64 0,2 2 0 0,7 0-128 0,4-1 416 0,1-2-32 15,2 0 0-15,2 0 0 16,1 0-32-16,5 3-16 16,4 1 0-16,4 0 0 0,3-1-80 0,2 0-32 0,1 0 0 0,6 2 0 15,5 0-96-15,0 1 0 16,0 0-128-16,2 3 192 0,0-1-192 0,5 1 0 0,3-3 0 0,1 2 0 16,0 1 144-16,5-2-144 0,5 0 128 0,-1 0-128 15,-1 1 224-15,4 1-32 0,5-2-16 0,1 1 0 0,-4 0 144 16,5-1 16-16,5 2 16 0,0-2 0 15,-1-2-96-15,3 1-32 0,-1 3 0 0,4-1 0 0,2-3 96 0,-1 0 0 16,-1 1 16-16,3-3 0 0,3 0 32 0,3 0 0 16,1-1 0-16,-1 2 0 0,2-1-48 0,3-1 0 15,4 1 0-15,-2-2 0 0,-2 0-128 0,-1 0-16 16,2 0-16-16,3 1 0 16,0-1-160-16,-2 0 0 0,-3-1 0 0,3 0 128 15,-1-1-128-15,1 0 0 0,0-1 0 0,-2 2 0 16,-2 0 128-16,1 0-128 0,3-1 0 0,-5-1 128 0,-1-3-128 0,-2 2 0 15,-6 2 0-15,1-3 128 0,0-1-128 0,-5 0 0 16,-6 2 0-16,-2-1 128 0,-1 0-128 0,-3-1 0 16,-6 1 144-16,-1-1-144 0,-5 1 0 0,-4-1 144 15,-5 0-144-15,-6 0 0 0,-5 1 208 0,-4 0-64 16,-2 1-16-16,-5-2 0 0,-7 0 80 0,-5-1 16 16,-8-1 0-16,-4 1 0 0,-5 1-96 0,-6 0-128 15,-4-2 176-15,-3 1-176 0,-2 4 176 0,-6 0-176 16,-7-2 160-16,-3 0-160 0,-3-3 128 0,-4 2-128 0,-6 6 0 0,0 0 144 31,-5-11-1280-31,-1 1-256 0,-5 1-48 0,-5 0-10224 0,-1 1-2048 0</inkml:trace>
  <inkml:trace contextRef="#ctx0" brushRef="#br0" timeOffset="28139.472">14774 16334 9215 0,'0'0'400'0,"0"0"96"0,0 0-496 0,1-7 0 0,-1 7 0 0,0-7 0 0,0-1 3232 0,0 8 544 0,0 0 128 0,2-8 0 16,-2 8-1408-16,0 0-272 0,0 0-64 0,0 0-16 16,2-6-400-16,-2 6-80 0,0 0 0 0,0 0-16 15,0 0-512-15,0 0-112 0,0 0 0 0,4 11-16 16,-2 2-544-16,-2 2-96 0,-1 2-32 0,-1 2 0 15,-2 0-208-15,1 3-128 0,0 1 128 0,-1 2-128 16,-1-1 0-16,-1 0 0 0,3 1 0 0,0 2 128 16,1-1-128-16,-1 1 0 0,5-1-176 0,0 0 176 31,2 1-1856-31,2-3-256 0,2-2-64 0,0-2-14224 0</inkml:trace>
  <inkml:trace contextRef="#ctx0" brushRef="#br0" timeOffset="28790.327">16488 16386 21183 0,'0'0'1888'0,"1"-9"-1504"0,-1 9-384 0,0-8 0 0,2 1 1520 0,-2-1 224 0,0 8 48 0,0 0 16 0,0 0 624 0,-5-6 112 15,5 6 16-15,0 0 16 0,0 0-848 0,0 0-192 0,-8 6-16 0,2-1-16 16,2 2-752-16,0 2-160 16,0 1-16-16,0 2-16 0,1 2-256 0,-1 3-48 0,0-2-16 0,2 4 0 0,1 2-240 0,-1 2 0 15,1 0 128-15,1 1-128 16,0 2 0-16,0 1 0 0,0 0 0 0,3 13-8896 16,-1-4-1856-1,0 0-368-15</inkml:trace>
  <inkml:trace contextRef="#ctx0" brushRef="#br0" timeOffset="30311.733">14335 17279 14799 0,'0'0'640'0,"0"0"160"0,0 0-640 0,0 0-160 0,0 0 0 0,0 0 0 16,0 0 1920-16,0 0 368 0,0 0 64 0,0 0 16 0,0 0 0 0,0 0 16 15,0 0 0-15,0 0 0 0,0 0-288 0,3-8-64 0,-3 8-16 0,0 0 0 16,3-7-624-16,-3 7-128 0,0 0-32 0,0 0 0 16,4-7-512-16,1 1-96 0,1 1-32 0,-6 5 0 15,9-3-272-15,0 0-64 0,-1 0-16 0,1 0 0 16,1 1-240-16,1 1 128 16,0-2-128-16,1 2 0 0,0 0 0 0,0 1 0 15,-2-1 0-15,0 2 0 0,0 1 128 0,1 2-128 16,-1 0 0-16,0 3 144 0,0 0-144 0,-1 2 0 0,-2 1 0 0,1 1 0 15,-1 1 0-15,0 1 0 0,0 3 0 0,1-1-176 16,-1-1 176-16,1 2 0 0,0-2 0 0,-1 2 0 16,0-1 0-16,2-1 0 0,0-1 0 0,-1 2 0 15,1-1 0-15,0-1 0 0,-1-2-144 0,0-1 144 16,0 0-320-16,0-1 0 0,-2-3 0 0,-6-6 0 16,8 6-1664-1,-1-2-336-15,-7-4-64 0,0 0-9632 16,0 0-1920-16</inkml:trace>
  <inkml:trace contextRef="#ctx0" brushRef="#br0" timeOffset="30557.579">14646 17304 15663 0,'0'-13'688'0,"3"6"144"0,-3 7-656 0,3-8-176 0,0-1 0 0,2 1 0 15,-2 0 3328-15,-3 8 624 0,5-6 128 0,-5 6 16 16,6-5-1680-16,-6 5-352 0,0 0-64 0,0 0-16 15,8-2-896-15,-8 2-176 0,0 0-32 0,0 0-16 16,4 10-400-16,-2 1-80 0,-4-1 0 0,-2 2-16 16,-4 1-176-16,-2 4-48 0,-2 0 0 0,0 2 0 15,-3-1-144-15,1 2 160 0,-1 0-160 0,-1 2 160 0,0 0-160 0,0 0 0 0,2-1 0 0,3-1 0 16,0 1-336-16,2-2 0 0,3-3 0 0,1 0 0 31,1-1-1888-31,2-1-368 0,1-2-80 0,2-2-13088 0</inkml:trace>
  <inkml:trace contextRef="#ctx0" brushRef="#br0" timeOffset="30788.236">15052 17423 26719 0,'0'0'2368'0,"0"0"-1888"0,0 0-480 0,0 0 0 15,0 0 2096-15,0 0 320 0,-3 9 64 0,0 0 16 16,0 1-640-16,0 1-112 0,0 1-16 0,1 3-16 16,-1 2-960-16,1 0-192 0,-1 1-48 0,0 0 0 15,0 1-384-15,1 1-128 0,1 0 0 0,0 2 0 0,0-1 0 0,1-2-176 16,0 0 32-16,2-1 0 16,0-1-1840-16,2 0-384 0,0-1-64 0,2-1-14336 0</inkml:trace>
  <inkml:trace contextRef="#ctx0" brushRef="#br0" timeOffset="31390.701">16223 17316 25503 0,'0'0'1136'0,"0"0"224"0,0 0-1088 0,0 0-272 0,-5-3 0 0,5 3 0 0,-5-4 1920 0,5 4 320 0,0 0 64 0,-5-6 0 0,5 6-208 0,0 0-48 15,0 0-16-15,0 0 0 0,-2-8-752 0,2 8-128 16,0 0-48-16,1-7 0 0,-1 7-448 0,4-7-80 16,-4 7-32-16,5-5 0 0,-5 5-256 0,0 0-48 15,9-5-16-15,-9 5 0 0,9-1-64 0,-9 1-16 16,10 1 0-16,-1 1 0 16,1 2-144-16,1 0 0 0,-1 2 0 0,0 1 0 15,-1 2 0-15,1 1 0 0,0 0 0 0,-1 2 0 16,2 1 0-16,0 3 0 0,0 0 0 0,1 1 0 0,0 0 0 0,0 2 0 15,-1 0 0-15,1-1 0 0,-3 0 0 0,1 1 0 16,-2-1 128-16,1-1-128 0,0-2 0 0,0 0-224 16,-3-2 48-16,1 0 16 15,-1 0-800-15,-1-2-176 0,-1-2-16 0,0 0-16 16,-2-2-1616-16,-2-7-320 0,0 9-64 0</inkml:trace>
  <inkml:trace contextRef="#ctx0" brushRef="#br0" timeOffset="31647.942">16592 17218 29023 0,'-3'-9'1280'0,"3"9"272"0,-2-6-1232 0,2 6-320 16,0 0 0-16,0 0 0 0,0 0 1792 0,0 0 320 15,-8-1 48-15,0 3 16 0,1 4-560 0,-2 2-96 0,0 3-32 16,-1 5 0-16,-1 1-976 0,-2 2-208 15,-1 1-48-15,-1 1 0 0,0 2-256 0,-2 0 0 0,3 2 128 0,1 1-128 16,0 0 0 0,1 2 0-16,1-1 0 0,2 1 0 31,1-3-448-31,0-2-32 0,3 1-16 0,2 0 0 0,0 1-2000 0,3-5-384 0,2-2-96 0,1-3-12416 0</inkml:trace>
  <inkml:trace contextRef="#ctx0" brushRef="#br0" timeOffset="31981.677">16656 17553 26367 0,'0'0'1168'0,"0"0"240"0,0 0-1120 0,0 0-288 32,0 0 0-32,0 0 0 0,0 0 752 0,0 0 80 15,0 0 32-15,8 4 0 0,-8-4 224 0,11 5 32 0,1-3 16 0,-2 1 0 16,-1-1-288-16,2 2-48 0,1-2-16 0,-1 0 0 15,-11-2 48-15,11 2 16 0,-1-1 0 0,-10-1 0 16,11 4-176-16,-11-4-32 0,9 4-16 0,-9-4 0 16,0 0-160-16,0 0-16 0,5 9-16 0,-3-1 0 15,-2-8-48-15,-3 11 0 0,-5-2 0 0,0 1 0 16,1 1-80-16,-3 0-32 0,-2 0 0 0,0 0 0 16,1 0-96-16,0 0-32 0,0 1 0 0,1-1 0 15,0-1-144-15,2 1 0 0,1 0 0 0,3 0 128 0,-1-2-128 0,2-2 0 16,3-7 0-16,0 9 0 15,3-3 0-15,0 1 0 0,-3-7 0 0,9 6 0 0,2 0 0 0,2-4 0 0,0-1 0 0,4-1 0 32,1-1-928-32,3 0-112 0,2 0-32 0,3 0-11952 0,-1 0-2400 0</inkml:trace>
  <inkml:trace contextRef="#ctx0" brushRef="#br0" timeOffset="32730.677">19118 16310 29375 0,'0'0'1296'0,"8"-7"272"0,0 3-1248 0,1 1-320 0,0-2 0 0,-9 5 0 0,9-1 1408 0,-9 1 208 0,0 0 48 0,9 2 16 16,-2 2-320-16,0 1-64 0,-1 4-16 0,0 2 0 16,-3 2-720-16,2 2-160 0,-3 2-16 0,1 1-16 15,-1 0-112-15,1 4 0 0,-1 2-16 0,-1 2 0 16,0 0-240-16,-1 3 0 0,0 0 0 0,0 3 0 0,0 0 0 0,-1 2 0 15,-2 4 0-15,-1-1 0 16,1-1-1168-16,0 0-336 0,-1-3-64 0,0-1-15648 16</inkml:trace>
  <inkml:trace contextRef="#ctx0" brushRef="#br0" timeOffset="33309.444">18771 17372 15663 0,'0'0'1392'0,"0"0"-1120"0,0 0-272 0,0 0 0 0,7-7 4096 0,-7 7 768 0,5-6 160 0,-5 6 32 0,7-4-2560 0,-7 4-512 16,10-3-112-16,-1 1-16 0,-9 2-768 0,11 2-144 16,0-2-48-16,-1 2 0 0,-2 0-448 0,2 2-80 15,0 1-32-15,0 0 0 16,-1 1-144-16,-1 1-16 0,-2 2-16 0,1 2 0 0,-1 2 32 0,1 3 0 15,1-1 0-15,-2 2 0 0,1-3-16 0,0 4 0 16,0 1 0-16,1 2 0 0,0-2-176 0,-2 2 0 0,1 0 144 0,1-1-144 16,0-1 0-1,2 0 0-15,-1 0 0 0,-1-3 128 0,-4 0-128 0,3-3 0 0,-2 0 0 0,1 0 0 0,-2 1-224 0,1-1-64 16,-1-2-16-16,-1-1 0 16,-1-2-2304-16,0 0-464 0,-2-8-80 0,0 0-14128 15</inkml:trace>
  <inkml:trace contextRef="#ctx0" brushRef="#br0" timeOffset="33532.798">19165 17374 30111 0,'0'0'1344'0,"6"-8"256"0,-1 1-1280 0,-5 7-320 15,0 0 0-15,0 0 0 0,0 0 1744 0,0 0 288 16,0 0 48-16,0 0 16 0,-11 6-656 0,-2 3-128 15,-2 2-32-15,-5 4 0 0,-1 4-800 0,-1 2-160 16,-1 2-48-16,-1 4 0 0,-3 2-128 0,2 0-16 16,0 1-128-16,-1 1 192 0,0 1-192 0,2-2 0 15,-2-3 0-15,5-1-160 0,2 0 160 0,2-1 0 16,3-2-144-16,3-1 144 31,3-1-1888-31,3-2-304 0,0-1-64 0</inkml:trace>
  <inkml:trace contextRef="#ctx0" brushRef="#br0" timeOffset="34063.167">19286 17781 6447 0,'0'0'576'0,"0"0"-576"0,0 0 0 0,0 0 0 0,0 0 5440 0,3-8 960 32,-3 8 208-32,0 0 48 0,7-6-4064 0,0 2-800 0,0 1-176 0,2 0-16 0,1 2-416 0,0 0-80 15,1 1-16-15,0 0 0 0,1 1-576 0,0 0-112 16,-1 1-16-16,1 0-16 0,0 1-176 0,0 0-16 16,1 1-16-16,-1 0 0 0,-1 2-32 0,-1 0 0 0,-2 0 0 0,-1-1 0 15,-7-5 0-15,7 9-128 0,-3 0 192 0,-4-9-64 16,0 0 64-16,-1 12 16 0,-4-1 0 0,0-1 0 15,-3 0 224-15,-3-2 32 0,-3 1 16 0,-1 0 0 16,-1 0-144-16,1 0-16 0,-2-2-16 0,1 3 0 31,-1-1-112-31,2-1-32 0,-1-2 0 0,4 1 0 16,2 0-160-16,2-1 128 0,0 1-128 0,2-3 128 16,6-4-128-16,0 0 0 0,-4 8 0 0,4-8 0 0,0 0 0 0,0 0 0 15,0 0 0-15,9 8 0 0,0-3-160 0,-1-2 160 0,1 0 0 0,1-2-144 16,0 0 144-16,0 0 0 0,-1 1 0 0,1 0 0 15,-3 0 0-15,2 2-160 0,-9-4 160 0,10 5 0 16,-3 1-144-16,-7-6 144 16,5 11 0-16,-2-1-144 0,0 1 144 0,-3 0 0 0,-3 0 0 0,-1 2-128 15,-3 1 128-15,-4 2 0 0,-3-1 0 0,-2 0 0 16,-4 1 0-16,-2-1 0 16,-2-1 0-16,-3 1 0 0,-1-1-128 0,-2 0-64 15,0 0 0-15,1-1 0 16,-2 0-1744-16,2-2-368 0,2-1-64 0</inkml:trace>
  <inkml:trace contextRef="#ctx0" brushRef="#br0" timeOffset="43331.488">12694 16374 14735 0,'0'0'640'0,"0"0"160"0,0 0-640 0,10-10-160 0,-10 10 0 0,0 0 0 0,10-4 2448 0,-10 4 464 0,8-4 96 0,1 2 0 0,-9 2-1760 0,10-2-352 0,1 1-80 0,-2-1-16 16,0 1-528-16,-4 1-96 0,1 0-32 0,1-1 0 15,-1 1-144-15,2 0 0 0,-1-1 0 0,3 1 0 16,-1-1 0-16,9 0-256 0,-3-1 48 0,-1 1-8288 15,0 0-1648 1</inkml:trace>
  <inkml:trace contextRef="#ctx0" brushRef="#br0" timeOffset="43508.263">13153 16324 1839 0,'0'0'160'0,"0"0"-160"0,-6-3 0 0,6 3 0 15,0 0 5200-15,0 0 1008 0,0 0 208 0,0 0 48 16,-1-8-4432-16,1 8-880 0,5-5-192 0,2-1-16 16,1 2-576-16,2 0-112 0,1 1-32 0,0 1 0 15,0-1-960-15,1 0-192 0,1 2-32 0,1-1-11072 0</inkml:trace>
  <inkml:trace contextRef="#ctx0" brushRef="#br0" timeOffset="43675.653">13488 16205 9215 0,'0'0'816'0,"3"-4"-656"0,3-3-160 0,-2 1 0 16,2-1 3488-16,-1 1 672 0,1-2 128 0,0 2 16 15,0 2-2400-15,-1 0-496 0,3-1-80 0,-1 2-32 16,0-3-864-16,2 3-176 0,-3 0-48 0,-1-2 0 16,1 1-208-16,0 0-256 15,2-1 48-15,0 0-8624 16,0 0-1728-16</inkml:trace>
  <inkml:trace contextRef="#ctx0" brushRef="#br0" timeOffset="43837.634">13811 15967 4607 0,'0'0'400'0,"0"0"-400"0,0-8 0 0,0 0 0 16,0 8 3952-16,3-10 704 0,-3 10 144 0,4-11 16 15,-1 1-2576-15,1 4-528 0,-4 6-112 0,5-9 0 0,1-1-1024 0,-1 1-192 16,1 2-32-16,0 0-16 0,1 0-336 0,-1 1-192 15,1-1 32-15,0 2-12528 16</inkml:trace>
  <inkml:trace contextRef="#ctx0" brushRef="#br0" timeOffset="44007.977">13961 15661 18431 0,'0'0'1632'0,"0"0"-1312"0,-2-9-320 0,2 1 0 15,0 8 1776-15,1-8 272 0,0 0 64 0,-1 8 16 16,0 0-1136-16,4-8-224 16,-4 8-64-16,6-8 0 0,-3 1-464 0,-3 7-112 15,7-6 0-15,-7 6-128 0,8-5 0 0,-1 1-192 16,1 1 0-16,-8 3-12528 0</inkml:trace>
  <inkml:trace contextRef="#ctx0" brushRef="#br0" timeOffset="44204.82">14122 15446 5519 0,'0'0'496'0,"1"-8"-496"15,-2-1 0-15,3 1 0 0,1 0 3088 0,2 1 528 32,-2-1 96-32,2 0 32 0,1 2-2320 0,-1 0-464 0,1 1-80 0,0-2-32 15,1 3-464-15,2-1-112 0,0 1-16 0,-2 1 0 16,0-1-256-16,-7 4 0 0,10-3 0 0,-1 0-10192 15</inkml:trace>
  <inkml:trace contextRef="#ctx0" brushRef="#br0" timeOffset="44385.153">14421 15230 911 0,'0'0'0'0,"-1"-8"0"0,1 8 0 0,0-8 0 31,0 2 4640-31,0 6 848 0,2-9 160 0,-2 9 48 0,4-9-3696 0,1 2-720 0,-1 1-160 0,-4 6-32 16,0 0-560-16,9-5-112 0,-1 1-32 0,-8 4 0 16,8-3-384-16,1 1 128 0,1-1-128 0,-10 3 0 31,9-2-1632-31,-9 2-416 0,14-2-64 0,-14 2-32 0</inkml:trace>
  <inkml:trace contextRef="#ctx0" brushRef="#br0" timeOffset="44566.672">14701 15087 17151 0,'0'0'768'0,"0"0"144"0,0 0-720 0,0 0-192 0,0 0 0 0,0 0 0 16,6-6 480-16,-6 6 64 0,4-6 16 0,-4 6 0 15,0 0-320-15,9-4-64 0,-9 4-16 0,9 0 0 16,-9 0-416-16,9 1-96 0</inkml:trace>
  <inkml:trace contextRef="#ctx0" brushRef="#br0" timeOffset="44768.354">14954 15075 14735 0,'0'0'1312'0,"0"0"-1056"0,0 0-256 0,0 0 0 0,0 0 1200 0,10 2 176 16,-10-2 32-16,10 3 16 0,-1-1-720 0,-9-2-128 16,10 1-48-16,0 3 0 0,-1 0-336 0,-9-4-64 15,9 7 0-15,0-2-128 0,1 1 0 0,-1-2 0 16,-9-4-192-16,11 7-6320 16,-1-3-1248-16</inkml:trace>
  <inkml:trace contextRef="#ctx0" brushRef="#br0" timeOffset="44939.334">15194 15231 8287 0,'0'0'368'0,"0"0"80"0,0 0-448 0,0 0 0 15,0 0 0-15,0 0 0 0,0 0 2112 0,0 0 320 16,0 0 80-16,5 9 16 0,-5-9-1632 0,6 7-320 16,0 0-64-16,-1-1 0 0,1 1-352 0,-1 0-160 0,-5-7 160 0,7 8-5872 15,-3 0-1184-15</inkml:trace>
  <inkml:trace contextRef="#ctx0" brushRef="#br0" timeOffset="45143.441">15377 15452 8287 0,'0'0'368'0,"0"0"80"0,0 0-448 0,0 0 0 15,7 4 0-15,-7-4 0 0,0 0 2320 0,9 5 384 16,-9-5 80-16,7 5 16 0,-7-5-1872 0,0 0-368 16,8 8-80-16,-2-2-16 0,-6-6-336 0,7 9-128 0,-7-9 0 0,5 10 144 0,0 1-144 0,-1-2 0 31,-4-9-160-31,4 10 160 16,0 0-1840-16,-1-1-272 0</inkml:trace>
  <inkml:trace contextRef="#ctx0" brushRef="#br0" timeOffset="45336.687">15540 15704 7359 0,'0'0'656'0,"0"0"-528"0,0 0-128 0,0 0 0 16,0 0 2528-16,0 0 480 0,-2 9 80 0,2-9 32 16,0 0-1392-16,-1 9-256 0,1-9-64 0,-1 10-16 15,0-1-704-15,1-9-144 0,0 11-32 0,0-2 0 16,0-9-368-16,0 10-144 0,0-1 0 0,0 1 144 15,0 1-1872-15,1-2-384 0</inkml:trace>
  <inkml:trace contextRef="#ctx0" brushRef="#br0" timeOffset="45501.765">15654 16027 11055 0,'0'0'480'0,"0"0"112"0,0 0-464 0,0 0-128 0,0 0 0 0,0 0 0 16,-2 8 2032-16,2-8 384 0,0 0 80 0,0 0 0 0,0 10-1456 0,0-1-288 16,0-1-64-16,0-8-16 0,0 0-464 0,3 14-80 15,-1-2-128-15,2-1 176 16,1-1-1024-16,-2-1-208 0,2 1-32 0</inkml:trace>
  <inkml:trace contextRef="#ctx0" brushRef="#br0" timeOffset="45715.858">15828 16332 7359 0,'0'0'656'0,"0"0"-528"0,0 0-128 0,0 0 0 0,0 0 3216 0,0 0 624 16,0 0 112-16,5 10 16 0,-5-10-2176 0,7 9-432 16,-7-9-80-16,9 7-32 0,-2 1-800 0,2-3-176 15,0 1-16-15,0-2-16 0,1 1-240 0,0-1 144 0,1 1-144 0,1 0 128 31,0 1-1536-31,0-1-320 0,0-2-64 0,0 3-5216 0,1 0-1040 0</inkml:trace>
  <inkml:trace contextRef="#ctx0" brushRef="#br0" timeOffset="45886.293">16350 16534 15663 0,'0'0'1392'0,"0"0"-1120"0,0 0-272 0,0 0 0 16,0 0 2096-16,7-4 352 0,-7 4 80 0,0 0 16 16,0 0-1264-16,0 0-240 0,0 0-48 0,0 0-16 15,6-2-608-15,-6 2-128 0,0 0-32 0,9 0-8720 16,-9 0-1760-16</inkml:trace>
  <inkml:trace contextRef="#ctx0" brushRef="#br0" timeOffset="46667.133">14035 16402 5519 0,'0'0'496'0,"0"0"-496"0,0 0 0 0,0 0 0 0,0 0 4016 0,0 0 704 0,0 0 144 0,0 0 16 0,0 0-2256 0,0 0-448 0,12-1-80 0,-1 1-32 16,0-1-912-16,1 0-176 0,-1-2-32 0,1 2-16 15,-1 1-640-15,1 0-128 0,0 0-32 0,0 0 0 16,0-2-128-16,2 4-144 0,1-1 144 0,0 0-208 31,1-1-2560-31,-1 0-512 0,-2 0-112 0</inkml:trace>
  <inkml:trace contextRef="#ctx0" brushRef="#br0" timeOffset="46833.828">14441 16376 17439 0,'0'0'768'0,"0"0"176"0,7-2-752 0,2-2-192 16,1 1 0-16,-2-1 0 0,-8 4 2080 0,10-4 384 0,0 1 80 0,1 0 16 16,-2-1-624-16,4 1-112 0,-1 1-32 0,0 0 0 15,1-2-1024-15,0 2-224 0,1 0-32 0,2 2-16 16,0 0-368-16,2 0-128 0,-3-1 0 0,3 0 144 15,0 1-1456 1,0-1-288-16,2-3-64 0,1 2-12256 0</inkml:trace>
  <inkml:trace contextRef="#ctx0" brushRef="#br0" timeOffset="46987.013">14930 16290 4607 0,'0'0'400'0,"0"0"-400"0,0 0 0 0,0 0 0 15,5-7 3856-15,-1 2 688 0,-4 5 144 0,8-7 32 16,-2 1-2288-16,1 0-464 0,-1 0-96 0,1 1-16 15,1 2-832-15,-1 0-160 0,-7 3-32 0,10-4-16 16,0 2-592-16,0 0-224 0,-1 0 176 0,1 1-176 16,-1 0-944-16,-1-1-272 0,1 1-64 0</inkml:trace>
  <inkml:trace contextRef="#ctx0" brushRef="#br0" timeOffset="47155.043">15295 16125 11967 0,'0'0'1072'0,"0"0"-864"0,5-9-208 0,0 2 0 16,1 0 2928-16,-1 0 528 16,1 0 128-16,-1 0 0 0,2 0-1904 0,-1 2-384 15,-6 5-80-15,8-6 0 0,-1 1-848 0,-1 1-176 16,2-1-16-16,-1 2-16 0,-7 3-288 0,7-5-64 16,1 2-16-16,-1 0-8512 15,-7 3-1712-15</inkml:trace>
  <inkml:trace contextRef="#ctx0" brushRef="#br0" timeOffset="47333.301">15522 15887 10127 0,'0'0'896'0,"4"-8"-704"0,2-1-192 0,-3 1 0 16,0 0 2624-16,2 1 480 0,-1 0 96 0,1 1 32 0,0-2-1568 0,3 1-320 16,0 1-64-16,-1 0-16 0,-7 6-768 0,9-6-160 15,-1-2-16-15,-2 2-16 0,-6 6-304 0,8-6 128 16,-1-1-128-16,-1 3 0 15,0-2-1504-15,-1 0-416 0</inkml:trace>
  <inkml:trace contextRef="#ctx0" brushRef="#br0" timeOffset="47484.665">15739 15577 6447 0,'0'0'272'0,"6"-6"80"0,-1-2-352 0,0 1 0 15,0 1 0-15,0 0 0 0,1 1 2064 0,-1-1 352 16,-5 6 64-16,7-5 16 0,-2-1-1920 0,-5 6-368 16,7-7-80-16,-4 1-7104 0</inkml:trace>
  <inkml:trace contextRef="#ctx0" brushRef="#br0" timeOffset="47705.78">15989 15293 14911 0,'0'0'656'0,"10"-4"144"0,0-3-640 0,0 2-160 0,-1 1 0 0,0-1 0 31,0 1 656-31,-2 0 112 0,-7 4 0 0,10-3 16 16,-10 3-528-16,8-2-128 0,-8 2 0 0,0 0-8128 15</inkml:trace>
  <inkml:trace contextRef="#ctx0" brushRef="#br0" timeOffset="47892.946">16220 15220 6447 0,'0'0'576'0,"0"0"-576"0,0 0 0 0,0 0 0 15,0 0 2768-15,8-5 448 16,-8 5 96-16,7-3 16 0,-7 3-1984 0,9 0-384 16,-9 0-64-16,8 2-32 0,-8-2-432 0,9 5-96 15,-9-5-16-15,7 5 0 0,-2 2-320 0,-5-7-320 16,7 6 64-16,-1 0 16 0</inkml:trace>
  <inkml:trace contextRef="#ctx0" brushRef="#br0" timeOffset="48060.136">16464 15318 9215 0,'0'0'400'0,"0"0"96"0,0 0-496 0,0 0 0 0,0 0 0 0,0 0 0 0,0 0 2736 0,8 3 448 16,-8-3 80-16,0 0 32 0,0 0-1984 0,9 4-400 16,-9-4-80-16,10 6 0 15,-10-6-512-15,8 6-80 0,-1 0-32 0,-7-6 0 16,8 4-208-16,0 1 0 0,-8-5 0 0,12 4-7360 15,-1 1-1408-15</inkml:trace>
  <inkml:trace contextRef="#ctx0" brushRef="#br0" timeOffset="48223.059">16706 15388 19343 0,'0'0'416'0,"0"0"96"0,0 0 0 0,0 0 64 0,0 0-576 0,0 0 0 0,0 0 0 0,0 0 0 0,0 0 848 0,0 0 64 16,0 0 16-16,0 0 0 0,5 7-640 0,-5-7-128 0,0 0-32 0,3 6-10336 16</inkml:trace>
  <inkml:trace contextRef="#ctx0" brushRef="#br0" timeOffset="49040.334">16131 15248 911 0,'0'0'0'0,"0"0"0"0,0 0 0 0,1-8 0 0,1-1 5136 0,0 1 944 0,-2 8 192 0,4-8 48 16,-4 8-3264-16,7-7-656 0,-1 0-128 0,3 2-32 16,0-1-880-16,-1 2-176 0,-2-1-32 0,1 1-16 15,-7 4-656-15,9-6-128 0,-9 6-32 0,8-4 0 16,-8 4-320-16,8-4 128 0,-8 4-128 0,8-4 0 0,-8 4 0 0,0 0 0 0,0 0 0 0,8-2-128 47,-8 2-416-47,0 0-80 0,0 0-16 0,0 0 0 0,0 0-1664 0,0 0-320 0,0 0-80 0,0 0-16 15,8-1 1040-15,-8 1 208 16,0 0 32-16,0 0 16 16,0 0-1632-16,0 0-320 0,9-2-64 0,-9 2-16 0,0 0 1664 0,0 0 336 0,0 0 64 0,9-1 16 0,-9 1 1184 0,0 0 192 15,0 0 0-15,0 0 192 0,0 0 2112 0,0 0 448 16,0 0 64-16,9-1 32 0,-9 1-672 0,0 0-144 15,9-2-32-15,-9 2 0 0,7-2-544 0,-7 2-112 16,9 0-32-16,-9 0 0 0,10-2-288 0,-1 1-48 0,-9 1-16 0,9 1 0 16,-9-1-512-16,9 2-96 0,-9-2-32 0,10 2 0 15,-10-2-320-15,10 3 0 0,-10-3 0 0,10 3 0 32,-10-3-1824-32,9 3-432 0</inkml:trace>
  <inkml:trace contextRef="#ctx0" brushRef="#br0" timeOffset="49195.203">16480 15185 3679 0,'0'0'160'0,"0"0"32"0,0 0-192 0,0 0 0 0,11 0 0 0,-11 0 0 16,9-3 4112-16,-9 3 784 0,0 0 160 0,0 0 16 15,9 0-3136-15,-9 0-624 0,0 0-128 0,0 0-32 16,0 0-800-16,0 0-160 0,0 0-48 0,7 7 0 15,-7-7-784-15,7 7-144 0,-7-7-48 0</inkml:trace>
  <inkml:trace contextRef="#ctx0" brushRef="#br0" timeOffset="49389.823">16677 15253 6447 0,'0'0'576'0,"0"0"-576"15,0 0 0-15,0 0 0 16,0 0 3312-16,0 0 544 0,0 0 112 0,7 5 32 0,-7-5-2656 16,0 0-512-16,7 7-128 0,-1-1 0 0,-6-6-432 0,5 9-80 15,0-1 0-15,-5-8-16 0,5 9-176 0,0-2 0 16,-5-7 0-16,4 9-10688 0</inkml:trace>
  <inkml:trace contextRef="#ctx0" brushRef="#br0" timeOffset="49543.973">16798 15450 1839 0,'0'0'0'0,"0"0"160"0,0 0-160 0,0 0 0 0,0 0 0 0,0 0 0 15,3 8 3616-15,-3-8 688 0,0 0 144 0,5 8 32 16,-5-8-2896-16,5 9-576 0,-2 0-112 0,-3-9-32 0,4 9-544 0,-1-1-128 0,0 0 0 16,-3-8-16-16,5 9-176 0,-1 0-176 0,-1-1 48 15</inkml:trace>
  <inkml:trace contextRef="#ctx0" brushRef="#br0" timeOffset="49737.084">16916 15660 11055 0,'0'0'976'0,"0"0"-784"0,0 0-192 0,0 0 0 0,0 0 2624 0,8 3 496 15,-8-3 80-15,8 6 32 16,-8-6-1408-16,0 0-288 0,8 5-48 0,-8-5-16 0,5 7-896 0,-5-7-192 15,5 7-48-15,-5-7 0 0,1 9-336 0,-1-9 0 16,1 11 0-16,-2-1 128 16,-1 0-1424-16,-1 0-288 0,2-1-48 0</inkml:trace>
  <inkml:trace contextRef="#ctx0" brushRef="#br0" timeOffset="49889.935">17071 15959 5519 0,'0'0'496'0,"0"0"-496"16,0 0 0-16,0 0 0 0,0 0 2096 0,-1 9 320 0,1-9 64 0,0 9 16 15,0-9-1984-15,-1 8-384 0,1-8-128 0,-2 11-4272 16,2-1-912 0</inkml:trace>
  <inkml:trace contextRef="#ctx0" brushRef="#br0" timeOffset="50295.73">17176 16201 911 0,'0'0'0'0,"0"0"0"0,0 0 0 0,0 0 0 15,0 0 0-15,0 0 0 0,0 0 4304 0,0 0 784 0,0 0 160 16,0 0 16-16,0 0-3280 0,0 0-640 0,3 10-144 15,-3-10-32-15,3 9-784 0,-3-9-144 0,0 0-48 0,1 8 0 16,-1-8-192-16,2 10 128 0,0-1-128 0,1 0 0 16,-3-9-176-16,4 11-128 15,-1 0-16-15,2-2-16 16,-1-2-1056-16,3 1-208 0,-1-1-32 0,1-1-16 16,-1 0-1040-16,-6-6-224 0,10 5-32 0,0 0-16 15,-2-1 1456-15,-8-4 288 0,10 5 64 0,-1-2 16 0,-9-3 1136 0,7 3 288 16,-7-3 32-16,0 0 0 0,0 0 2256 0,0 0 464 0,0 0 96 0,9 2 0 15,-9-2-640-15,0 0-144 0,0 0-32 0,0 0 0 16,0 0-768-16,0 0-144 0,0 0-48 0,9 4 0 16,-9-4-736-16,7 4-160 0,-7-4-16 0,0 0-16 15,0 0-288-15,7 8-144 0,-1-2 160 0,-6-6-160 16,0 0 128-16,10 7-128 0,-2-2 0 0,2 1 0 0,-3-1-224 0,3 0-144 16,0-3-16-16,2 2-16 31,2 1-1984-31,0 0-400 0,-3 0-80 0</inkml:trace>
  <inkml:trace contextRef="#ctx0" brushRef="#br0" timeOffset="50446.513">17532 16469 18879 0,'0'0'832'0,"0"0"192"0,0 0-832 0,0 0-192 0,0 0 0 0,0 0 0 16,8-1 1888-16,-8 1 336 0,10-2 64 0,-1 1 16 15,-9 1-720-15,11 0-144 0,0 1-32 0,0-1 0 0,-2 0-848 0,0 2-176 16,0 0-48-16,-1 2 0 15,2-2-848-15,1 0-192 0</inkml:trace>
  <inkml:trace contextRef="#ctx0" brushRef="#br0" timeOffset="51409.677">17160 16468 18015 0,'0'0'800'0,"0"0"160"0,0 0-768 0,0 0-192 0,11 5 0 0,0-3 0 0,-1-3 1600 0,0 2 288 0,0-1 48 0,2 0 16 0,1 0-848 0,2 1-160 15,2 0-48-15,-1-1 0 16,0 0-544-16,0 0-112 0,2-1-32 0,0 1 0 16,3-1-208-16,0 1 0 0,0-1-192 0,0-1-12624 15</inkml:trace>
  <inkml:trace contextRef="#ctx0" brushRef="#br0" timeOffset="51591.59">17713 16374 24015 0,'0'0'1056'0,"0"0"224"0,0 0-1024 0,6-5-256 0,0 0 0 0,2-1 0 0,1 0 1936 0,1 0 336 16,2 0 64-16,0 0 16 0,1 2-928 0,1-1-176 15,2 1-32-15,-1 1-16 0,1 0-848 0,-1 1-160 0,0 0-48 0,1-1 0 31,0-1-144-31,3 0 0 0,0 0 0 0,-1-1-176 32,0 0-2432-32,-2-1-480 0,0 1-112 0</inkml:trace>
  <inkml:trace contextRef="#ctx0" brushRef="#br0" timeOffset="51736.71">18163 16182 911 0,'0'0'0'0,"0"0"0"15,3-7 0-15,2 0 0 0,-1-1 4576 0,2 2 832 16,0-2 160-16,0 1 48 0,0 1-2992 0,3-1-576 15,-2 1-128-15,0 0-32 0,1 1-1040 0,1-1-208 16,-1 1-32-16,0 0-16 0,1 1-464 0,0-1-128 0,0 1 0 0,1 0-8864 31,1-1-1824-31</inkml:trace>
  <inkml:trace contextRef="#ctx0" brushRef="#br0" timeOffset="51909.999">18415 15950 17679 0,'0'0'768'0,"4"-6"192"0,1-3-768 0,0 0-192 16,1 0 0-16,0 0 0 0,1-1 1248 0,-2 2 224 16,1-2 32-16,-1 1 16 0,0 1-768 0,-1 1-160 15,1-1-16-15,-5 8-16 16,5-10-560-16,0 2 0 0,-5 8 0 0,3-9-11104 16</inkml:trace>
  <inkml:trace contextRef="#ctx0" brushRef="#br0" timeOffset="52059.953">18539 15563 8751 0,'5'-10'384'0,"-5"10"80"0,4-8-464 0,3 1 0 0,-2-1 0 0,1 2 0 0,-1 1 288 0,1-1-32 31</inkml:trace>
  <inkml:trace contextRef="#ctx0" brushRef="#br0" timeOffset="52429.251">18766 15167 4607 0,'0'0'400'0,"0"0"-400"0,9-3 0 0,-9 3 0 0,8-3 2304 0,0 0 384 16,-8 3 80-16,11-2 16 16,-11 2-1728-16,11-2-352 0,-1 0-64 0,-10 2 0 0,0 0-464 0,10-2-176 0,-1 1 128 0,-9 1-5152 15,0 0-1040-15</inkml:trace>
  <inkml:trace contextRef="#ctx0" brushRef="#br0" timeOffset="52638.395">18967 15082 9215 0,'0'0'816'0,"0"0"-656"15,0 0-160-15,0 0 0 0,0 0 2160 0,6-6 400 0,-6 6 64 0,0 0 32 0,7-8-1296 0,0 4-256 0,-7 4-48 0,0 0-16 32,8-5-608-32,-8 5-128 0,8-2-32 0,-8 2 0 15,0 0-272-15,10 0 0 0,-1 1 128 0,-9-1-10576 16</inkml:trace>
  <inkml:trace contextRef="#ctx0" brushRef="#br0" timeOffset="52793.519">19091 15067 3679 0,'0'0'320'0,"0"0"-320"0,0 0 0 0,0 0 0 15,0 0 2944-15,0 0 512 0,0 0 96 0,10 3 32 16,-10-3-2496-16,10 7-480 0,-2-1-96 0,0 1-32 16,-1 1-336-16,0-1-144 0,-2 1 128 0</inkml:trace>
  <inkml:trace contextRef="#ctx0" brushRef="#br0" timeOffset="52972.047">19432 15231 18143 0,'0'0'800'0,"0"0"160"0,0 0-768 0,9 0-192 0,-9 0 0 0,10 0 0 15,-1 0 1536-15,-9 0 256 0,9 0 48 0,0 1 16 16,-9-1-880-16,9 2-160 0,-9-2-48 0,10 4 0 15,-10-4-576-15,7 6-192 0,-7-6 0 0,7 7 0 16,-1-1 0-16,1 1 0 0,-7-7 0 0,7 9-8096 16,0-2-1728-16</inkml:trace>
  <inkml:trace contextRef="#ctx0" brushRef="#br0" timeOffset="53176.765">19673 15396 19871 0,'0'0'880'0,"0"0"176"0,0 0-848 0,0 0-208 0,0 0 0 0,0 0 0 32,-5 6 1264-32,5-6 208 0,-6 7 32 0,2 0 16 15,4-7-768-15,-3 9-160 0,-1 0-16 0,2-1-16 0,2-8-416 0,-3 10-144 16,0-2 0-16,3-8 144 0,-4 11-144 0,1-3 128 16,3-8-128-16,-3 11 128 15,2 0-1056-15,-3-2-224 0,4-9-32 0,-1 10-6320 0,1-1-1264 0</inkml:trace>
  <inkml:trace contextRef="#ctx0" brushRef="#br0" timeOffset="53327.521">19644 15633 7359 0,'0'0'320'0,"0"0"80"0,0 0-400 0,0 0 0 16,0 0 0-16,0 10 0 0,0-10 2512 0,0 9 432 16,0-9 64-16,0 0 32 0,1 10-2144 0,-1-1-448 15,0-9-64-15,1 10-32 0,-1-10-208 0,0 0-144 16,0 10 192-16,0-10-6032 31,0 9-1200-31</inkml:trace>
  <inkml:trace contextRef="#ctx0" brushRef="#br0" timeOffset="53511.132">19711 15829 6447 0,'0'0'576'0,"0"0"-576"16,0 0 0-16,0 0 0 0,0 0 2080 0,0 0 304 0,0 0 64 16,0 0 16-16,0 0-1760 0,5 8-336 0,-5-8-80 0,0 0-4992 15,5 8-992-15</inkml:trace>
  <inkml:trace contextRef="#ctx0" brushRef="#br0" timeOffset="53726.093">19793 16103 5519 0,'0'0'496'0,"0"0"-496"31,0 0 0-31,0 0 0 0,0 0 3088 0,5 9 528 0,-5-9 96 0,4 9 32 0,-4-9-2144 0,3 8-416 31,-3-8-96-31,3 10 0 0,-2-1-704 0,-1-9-144 0,1 12-32 0,0-2 0 16,-1-10-208-16,2 10-160 0,0-1 32 0,-2-9-6800 16,5 8-1360-16</inkml:trace>
  <inkml:trace contextRef="#ctx0" brushRef="#br0" timeOffset="53923.143">19951 16261 14047 0,'0'0'624'0,"0"0"128"0,0 0-608 0,0 0-144 0,0 0 0 0,-2 9 0 16,2-9 1504-16,0 0 272 0,0 9 48 0,0-9 16 16,0 0-576-16,0 0-112 0,3 11-32 0,-3-11 0 15,4 10-464-15,-4-10-80 0,0 0-32 0,6 10 0 16,-1-1-272-16,1-3-48 0,-6-6-16 0,7 7 0 0,0-2-208 0,-1 1 0 16,1-1 128-16,1 0-128 15,-8-5-2240-15,10 5-480 0,-2 0-96 0</inkml:trace>
  <inkml:trace contextRef="#ctx0" brushRef="#br0" timeOffset="54089.602">20090 16408 5519 0,'0'0'496'0,"0"0"-496"16,0 0 0-16,0 0 0 0,0 0 3584 0,0 0 640 0,0 0 112 0,9 2 16 15,-1 1-2688-15,-8-3-528 16,0 0-112-16,9 2-32 0,-9-2-576 0,8 5-112 0,-8-5-32 0,9 4 0 0,-9-4-272 0,10 7 160 16,-3-1-160-16,-3 1 128 0,-4-7-128 0,6 9 0 15,-6-9 0-15,5 9 128 0,-1-2-128 0,-4-7-256 16,5 10 64-16,-5-10 16 15,3 9-1744-15,-3-9-368 0,3 9-64 0</inkml:trace>
  <inkml:trace contextRef="#ctx0" brushRef="#br0" timeOffset="54605.15">19549 15716 6447 0,'0'0'272'0,"0"0"80"0,0 0-352 0,0 0 0 0,0 0 0 0,-5-5 0 0,0 0 4144 0,5 5 752 0,0 0 160 0,0 0 16 0,0-8-2704 0,0 8-560 15,0 0-96-15,3-7-32 0,-3 7-992 0,5-8-208 0,-5 8-32 0,0 0-16 16,5-7-432-16,-5 7 0 0,0 0 0 0,0 0 0 15,0 0 0-15,4-7-144 0,-4 7 144 0,0 0-208 32,1-8-2336-32,-1 8-464 0</inkml:trace>
  <inkml:trace contextRef="#ctx0" brushRef="#br0" timeOffset="54795.372">19529 15551 11055 0,'0'0'976'0,"0"0"-784"0,-1-8-192 0,0 0 0 15,0 1 2528-15,1 7 464 0,0-9 80 0,0 1 32 16,0 8-1328-16,0 0-272 0,1-9-48 0,-1 9-16 16,0-7-560-16,0 7-112 0,0 0-32 0,0 0 0 15,-1-8-496-15,1 8-112 0,0 0 0 0,0 0-128 16,0 0 176-16,-3-5-176 0,3 5 160 0,0 0-160 31,0 0-1760-31,-7-5-448 0</inkml:trace>
  <inkml:trace contextRef="#ctx0" brushRef="#br0" timeOffset="54969.141">19458 15386 11055 0,'0'0'976'0,"-5"-8"-784"0,1 0-192 0,4 8 0 16,-4-7 2656-16,4 7 480 0,-6-8 112 0,3 3 16 16,3 5-1424-16,-7-7-288 0,4 0-48 0,3 7-16 15,-5-5-688-15,5 5-144 0,0 0-16 0,-3-7-16 16,3 7-368-16,0 0-80 0,-3-7-16 0,3 7 0 15,0 0-160-15,0 0 0 0,0 0 0 0,-2-8-9152 16,-1 2-1856-16</inkml:trace>
  <inkml:trace contextRef="#ctx0" brushRef="#br0" timeOffset="55057.813">19299 15186 18431 0,'0'0'816'0</inkml:trace>
  <inkml:trace contextRef="#ctx0" brushRef="#br0" timeOffset="69173.606">11638 16408 12895 0,'0'0'1152'0,"0"0"-928"0,0 0-224 0,0 0 0 0,0 0 1056 0,0 0 160 0,0 0 48 0,0 0 0 0,0 0-368 0,0 0-64 0,0 0 0 0,0 0-16 15,0 0-208-15,0 0-32 16,10-1-16-16,-10 1 0 0,5 1 16 0,2-1 0 0,-1-1 0 0,1 1 0 31,-1 0 0-31,0 0 0 0,1-1 0 0,-2 1 0 0,-5 0-144 0,8 0-32 16,0 0 0-16,-1 0 0 0,0-2-32 0,1 1-16 16,-2 0 0-16,2 0 0 0,0-1-96 0,-1 0-32 15,1 0 0-15,0 0 0 0,-1 1-48 0,1-1-16 16,0-1 0-16,0 1 0 0,-1-1-32 0,2 1-128 0,-1-1 192 0,1 0-64 15,0-1-128-15,1 2 128 0,0 0-128 0,0 0 128 16,0 0-128-16,0-1 192 0,-1 1-192 0,1 0 192 16,0-1-192-16,1-1 160 0,0 1-160 0,0 0 160 15,0-2-160-15,0 2 0 0,0 0 144 0,-2-2-144 16,1 0 128-16,0-1-128 0,0 0 128 0,1-1-128 16,0 1 0-16,0-1 0 15,-1 0 0-15,2 2 128 0,-2-1-128 0,1 1 0 0,1-1 128 0,-1 2-128 16,-1 0 0-16,1 0 144 0,0 1-144 0,0 1 0 0,1 0 128 0,-1-1-128 15,0 1 0-15,0 1 0 0,0-1 128 0,1 0-128 16,-2-1 0-16,1 1 0 0,-1-1 128 0,1 0-128 0,0-2 0 0,0 2 0 16,0 0 0-16,0-1 0 0,-1 0 128 0,2-2-128 15,-3 0 128-15,1 0-128 16,0 1 192-16,0-2-192 16,1 1 304-16,-2-1-48 0,1 0-16 0,0 1 0 15,1-1-32-15,-2 1 0 0,0 0 0 0,-1 1 0 16,-1-1-80-16,1 1 0 0,-1-1-128 0,-1 2 192 15,0-1-64-15,0 1-128 0,1 0 176 0,-1-2-176 0,0 1 176 0,1-1-176 16,-3 1 160-16,3-1-160 0,-2-1 160 0,2 1-160 16,0-1 160-16,1 1-160 0,-1-1 160 0,-1 0-160 15,1 1 160-15,1-1-160 0,-2 0 176 0,1 0-176 0,0 0 192 0,1 1-192 16,0-1 176-16,0 1-176 0,-1-1 160 0,1 1-160 16,0 0 160-16,-1-1-160 0,1 1 160 0,-1-1-160 15,1-1 224-15,-1 1-48 0,1-1-16 0,-1 1 0 0,1 0-160 0,0-1 160 16,0-1-160-16,0 0 160 0,2 1-160 0,0-2 0 15,-1 0 0-15,0 0 0 16,-2-1 160-16,3 0-160 0,0 0 192 0,-2 1-192 0,2 0 144 0,0 0-144 16,0 0 0-16,0 0 144 15,-2 2-144-15,3-1 128 0,-1-1-128 0,0 0 128 16,1 1-128-16,-3 0 0 0,0-1 144 0,-1 1-144 16,1-1 144-16,1 1-144 0,-2 0 192 0,1 0-192 15,0 0 160-15,0 1-160 0,-1-1 128 0,1 0-128 0,0 0 128 0,2 0-128 16,-3 1 128-16,1-1-128 0,1 0 0 0,0 0 128 15,-1 0-128-15,1 1 0 0,0-1 0 0,0-1 128 16,0 0-128-16,-1 0 0 0,1 0 0 0,1 0 0 16,-1 0 128-16,0 1-128 0,-1 0 0 0,1 0 0 15,0-1 0-15,0 0 0 0,0 0 0 0,-1 0 0 16,0 0 128-16,1 2-128 0,1-1 0 0,0 1 0 0,-1-1 0 0,-1 2 0 31,1-1 0-31,-1 0 0 0,0-1 128 0,-1 2-128 0,1-1 0 0,1 1 0 0,-2 1 0 0,0-1 0 16,0 1 0-16,-1-1 128 0,2-1-128 0,0 1 0 15,-2-2 0-15,2 1 0 0,0-1 128 0,-2 2-128 16,1-2 0-16,-1 1 0 0,1 0 0 0,-1 1 0 16,-1-1 0-16,2 0 128 0,-2-3-128 0,1 1 0 15,0 2 0-15,1-1 0 0,-1 0 128 0,1 1-128 0,0 0 0 16,-1-1 0-16,1 0 0 0,1 0 0 0,-1 0 0 0,1 1 0 16,0-2 0-16,-1 0 0 0,1-1 0 0,0 1 0 31,-2 0 0-31,1 0 0 0,0 0 128 0,-1 0-128 15,0-1 0-15,-1 0 128 0,1-1-128 0,0 1 0 16,1 1 0-16,-1 0 0 0,1 0 0 0,0 1 128 0,0-2-128 0,1 0 0 0,0 0 0 0,-1 0 0 16,1 0 128-16,0-2-128 15,-2 1 0-15,2-1 0 0,-1 0 0 0,0 0 128 0,2 1-128 0,0 0 0 16,0-2 0-16,0 1 0 0,-1 1 0 0,1 1 0 31,0 0 128-31,-1 1-128 0,-2 0 0 0,1 0 0 0,0 0 0 0,0 2 128 0,1-1-128 0,0 0 0 16,-2 0 0-16,1-1 128 0,-1 2-128 0,3-1 0 15,-3-1 144-15,1 0-144 16,0 0 0-16,0 0 0 0,-1 0 0 0,1 0 0 16,-1 0 0-16,1 1 0 15,-1-1 0-15,0 0 0 0,1 0 0 0,-1 1 0 0,1 0 0 0,0 2 0 0,-3-2 0 0,1 1 0 16,2 0 0-16,0 1 0 0,-1-1 0 0,1 0 0 16,-1 1 0-16,1 0 0 0,0 0 0 0,-1 2 0 15,1-2 0-15,-1 1 0 0,1 0 0 0,-1 0 0 0,-2-1 0 16,0 0 0-16,2 1 0 0,-1 0 0 15,1 0 0-15,-1 0 0 0,1 0 0 0,-1 0 0 0,0 1 0 0,1-1 0 16,-1-1 0-16,0 1 0 16,0 0 0-16,0 1 0 0,1-2 0 0,-1 2 0 15,1-1 0-15,-1 2 0 0,1-1 0 0,-1 1 0 0,1-1 0 0,-1 0 0 0,1 1 0 0,-1-1 0 32,1 1 0-32,-1 0 0 0,1-1 0 0,0 1 0 15,1-1 0-15,-1 2 0 0,1 0 0 0,0-1 0 16,-2 0 0-16,1 1 0 0,-1-1 0 0,2 1 0 15,-2-1 0-15,1-2 128 0,0 2-128 0,0 1 0 16,0-2 0-16,0 2 0 0,-1-2 0 0,2 1 0 16,1 0 0-16,-1-1 0 0,1 1 0 0,0-1 0 15,0 1 0-15,-1 0 0 0,1-2 0 0,-1 2 0 16,-2-1 0-16,1 1 0 0,-1 0 0 0,1-1 0 0,-1 1 0 0,1-2 0 16,-1 2 0-16,1 1 0 15,-2-1 0-15,1 1 0 0,-5 3 0 0,6-3 0 0,-1-2 0 0,2 2 0 16,0 0 0-16,-1-1 0 0,0 1 0 0,0 0 0 0,0-1 0 0,0 1 0 31,0 0 0-31,-1 0 0 0,1-1 0 0,1 2 0 0,-2-1 0 0,1 1 0 0,-1-1 0 0,1 0 0 16,-1 0 0-16,2-1 0 15,-2 2 0-15,2 0 0 0,-1-1 0 0,1 1 0 0,0-2 0 0,-1 1 0 16,1 0 0-16,-1-1 0 0,1 1 0 0,0 0 0 0,-1-1 0 0,2 2 0 16,-3 0 0-16,1 1 0 0,-1-1 0 0,0 0 0 15,-5 2 0-15,6-3 0 0,0 1 0 0,0 1 0 31,0-1 0-31,-1 1 0 0,1 0 0 0,1 0 0 16,-1-2 0-16,1 2 0 0,-2-1 0 0,1 1 0 16,-1 0 0-16,2-1 0 0,-2-1 0 0,2 1 0 0,0 0 0 0,-1 0 0 15,0 1 0-15,-1 0 0 0,1-2 0 0,0 2 0 16,1-2 0-16,-1 2 0 0,1 0 0 0,-1 0 0 16,-1 0 0-16,1 0 0 0,-6 1 0 0,6 0 0 0,1 0 0 15,0 0 0-15,-7 0 0 0,7 0 0 16,-7 0 0-16,7 0 0 0,-7 0 0 0,5 0 0 15,2 0 0-15,-7 0 0 0,6 0 0 0,-6 0 0 16,7 0 0-16,0 0 128 0,-1 0-128 0,-6 0 0 0,8 0 0 0,-2 0 0 16,-6 0 0-16,7 1 0 0,-7-1 0 0,7 0 0 0,-7 0 0 0,7 1 0 31,1-1 0-31,0 1 0 0,-8-1 0 0,7 1 0 0,0 0 0 0,-7-1 0 0,7 1 0 0,-1 0 0 16,-6-1 0-1,8 1 0-15,-1 0 0 0,-7-1 0 0,6 2 0 0,-6-2 0 0,6 2 0 0,0 0 0 16,-6-2 0-16,7 2 0 0,-7-2 0 0,6 2 0 0,-6-2 0 0,8 3 0 15,-1-2 0-15,-1 1 0 16,-6-2 0-16,7 2 0 0,0 0 0 0,-1 0 0 16,-6-2 0-16,7 3 0 0,-1-2 0 0,-6-1 0 15,7 2 0-15,-2 1 0 0,1 1 0 0,1-1 0 0,-2 0 0 0,-5-3 0 32,0 0 0-32,7 3 0 0,-2 1 0 0,1-1 0 0,-1 0 0 0,1 1 0 31,-1-2 0-31,1 1 0 0,-6-3 0 0,6 3 128 0,0 1-128 0,-1 0 0 0,1-1 0 0,-1 2 0 15,0-2 0-15,0 0 128 0,0 1-128 0,-1 0 0 16,-4-4 0-16,5 5 0 0,1-2 0 0,-3 1 128 0,-3-4-128 16,6 5 0-16,-2-1 0 0,1 0 0 15,-1 1 0-15,-4-5 128 0,5 4-128 0,0 1 0 16,-1-1 0-16,-4-4 128 0,0 0-128 0,7 6 0 16,-1-2 0-16,0 0 0 15,1 1 0-15,-3-1 0 0,0 1 0 0,-4-5 0 0,7 4 0 16,-2 0 0-16,1 1 0 0,-2-1 128 0,-4-4-128 0,6 6 0 15,-2-2 0-15,1 0 0 0,-5-4 0 0,4 6 144 16,-4-6-144-16,6 5 0 0,-6-5 144 0,4 7-144 16,-4-7 0-16,5 6 144 0,0-1-144 0,-1 1 0 0,-4-6 144 0,6 5-144 15,-2 1 0-15,1-1 0 16,-5-5 0-16,4 6 128 0,-4-6-128 0,5 5 0 16,-1 1 0-16,-4-6 128 0,4 5-128 0,1 1 0 15,-5-6 0-15,5 5 128 0,-5-5-128 0,4 7 0 0,1-2 0 0,-1 1 128 16,-4-6-128-16,6 5 0 15,-3 1 0-15,-3-6 128 0,4 4-128 0,1 2 0 0,-5-6 128 0,4 5-128 16,0 1 0-16,0-1 128 0,-4-5-128 0,4 6 0 0,0-1 0 0,-4-5 128 31,4 6-128-31,0 0 0 0,1 0 0 0,-5-6 128 0,3 6-128 0,0 0 0 0,-3-6 0 0,5 6 128 16,-2 0-128-16,0-1 0 0,-3-5 0 0,5 6 0 16,-5-6 0-16,3 5 128 0,-3-5-128 15,5 6 0-15,-5-6 0 0,4 5 0 0,-4-5 0 0,3 6 144 0,-3-6-144 0,5 5 0 16,-1 1 128-16,-4-6-128 0,3 5 0 0,1 1 0 15,-4-6 128-15,4 5-128 0,-4-5 0 0,4 6 0 16,-4-6 0-16,5 5 0 0,-5-5 0 0,5 6 0 16,0-1 128-16,-1 1-128 0,1-2 0 0,-5-4 0 15,4 5 128-15,0-1-128 16,-4-4 0-16,5 6 0 0,-1-2 0 0,1 0 0 16,-5-4 128-16,5 6-128 15,-1-1 0-15,0 1 0 0,-4-6 0 0,4 6 0 0,-1 0 128 0,1-1-128 0,-4-5 0 0,3 7 0 16,0-1 0-16,1-1 0 0,-1 1 0 0,0-1 0 15,-3-5 0-15,4 7 0 0,-1-1 0 0,0 0 0 16,2 0 0-16,-1 0 0 0,-1-1 0 0,1 1 0 16,-4-6 128-16,5 5-128 15,-1 1 0-15,1-1 0 0,-1 1 0 0,1-2 0 0,-2 1 0 0,0-1 0 0,-3-4 0 0,5 6 0 16,-1-2 0-16,-4-4 0 0,7 4 128 0,-4 1-128 31,-3-5 0-31,4 5 0 0,1 1 0 0,-5-6 0 16,5 5 0-16,0 0 0 0,-1-1 0 0,0 0 0 15,-4-4 0-15,6 6 0 0,-3-2 0 0,2 1 0 16,-1-1 0-16,0 1 0 0,-4-5 128 0,6 4-128 16,-1 0 0-16,2 1 0 0,-7-5 0 0,4 5 0 0,2 0 0 15,-1-1 0-15,1 0 0 0,-2 1 0 0,-4-5 0 0,6 5 0 16,-2 0 0-16,1-1 0 0,-5-4 0 0,5 6 0 16,0-1 128-16,-1 1-128 15,-4-6 0-15,5 5 0 0,0 1 0 0,-1-1 0 0,1 0 0 0,-1-1 0 16,-4-4 0-16,4 5 0 0,1 1 0 0,-1-1 0 15,-4-5 0-15,6 6 0 0,-1-2 0 0,0 2 0 0,-5-6 0 0,5 5 0 0,1 0 0 16,-1-1 0 0,-5-4 0-16,7 5 0 0,-1-1 0 0,0 0 0 0,-1 0 128 0,1-1-128 15,-6-3 0-15,6 4 0 0,0 0 0 0,-1-1 0 16,-5-3 0-16,7 4 0 0,-3 1 0 0,2-2 0 0,-1 0 0 0,2 1 0 16,-3-1 0-16,2 0 0 0,-1 1 0 0,-5-4 0 15,7 2 128-15,0 1-128 0,-2-1 0 0,2 2 0 16,-1 0 0-16,1-2 0 0,1 0 0 0,-2 1 0 15,-6-3 0-15,8 3 0 0,-1-1 0 0,-1 0 0 16,1 0 0-16,-1 1 0 0,1-2 0 0,0 0 0 16,-1 0 0-16,1 1 0 0,-1 0 0 0,1-1 0 15,1 1 0-15,-1-1 0 16,2 0 0-16,-2 1 0 0,-1 0 128 0,1 0-128 0,-2-1 0 0,2 2 0 16,1-1 0-16,-2 0 0 0,1-1 0 0,1 1 0 15,-3 1 0-15,2-1 0 0,-1-1 0 0,2 1 0 0,-1-1 0 0,0 1 0 16,1-1 0-16,0 2 0 0,-2-2 0 0,1 1 0 15,0-1 0-15,-1 1 0 0,1-1 0 0,-1 0 0 16,2 1 0-16,-1-1 0 0,0 0 0 0,0 1 0 16,0-1 0-16,0 1 0 15,1-1 0-15,-1 2 0 0,0-1 0 0,1 0 0 0,-1 0 0 0,-1 0 0 32,1 1 0-32,-1-1 0 0,1 0 0 0,0 0 0 0,-1 1 0 0,1 1 0 0,-1-2 0 0,1 0 0 0,0 1 0 0,-1 1 0 15,1-2 0-15,0 1 0 16,1 1 0-16,0-1 0 0,-2-1 0 0,2 1 0 0,0 0 0 0,-3 0 0 15,2 0 0-15,0 0 0 0,-1 0 0 0,2 0 0 16,-2-1 0-16,2 1 0 0,-1 0 0 0,0-1 0 16,1 0 0-16,1 0 0 0,0 0 0 0,0 2 0 15,-2-1 0-15,1 0 0 0,1 0 0 0,-2 0 0 16,1 0 0-16,0 0 0 0,-2 1 0 0,2-2 0 31,0 0 0-31,0 1 0 0,-2 1 0 0,3-1 0 0,0-1 128 0,0 0-128 0,-2 2 0 0,1-1 0 16,-1-1 0-16,0 2 0 15,1-2 0-15,-1 1 0 0,-1-1 0 0,1 2 0 0,-1-1 0 0,1 0 0 16,0 0 0-16,-1 1 0 0,1-2 0 0,0 1 0 16,0 1 0-16,1-1 0 0,-2 0 0 0,2 0 0 0,0 2 0 15,-2-2 0-15,0 0 0 0,-1 1 0 0,2-1 0 0,0 1 0 16,-1 0 0-16,1 0 0 0,0 1 0 0,0-2 0 16,-1 0 0-16,0 0 0 15,1 1 0-15,-1 0 0 0,1 1 0 0,0-1 0 0,-2 0 0 0,2 1 0 31,-1-1 0-31,1 1 0 0,-2-1 0 0,1 0 0 16,-1 1 0-16,1-1 0 0,-1 1 0 0,1-1 0 0,-1 1 0 0,1 0 0 16,-1-1 0-16,1 1 0 0,0-1 0 0,2 0 0 0,-2 1 0 0,-1 0 0 15,2 1 0-15,-2-1 0 0,1 0 0 0,-1-1 0 16,1 1 0-16,-1 0 0 0,1 1 0 0,-1-1 0 16,1 1 0-16,0-1 0 0,1 1 0 0,0 0 0 15,-1 0 0-15,1-1 0 0,-2 1 0 0,2 0 0 16,-1 1 0-16,1-1 0 0,-1 1 128 0,0 0-128 15,1-1 0-15,-2 1 0 0,1-1 0 0,-1 1 0 16,1-1 0-16,-1 1 0 0,1 1 0 0,-1 0 0 16,0-2 0-16,-1 1 0 0,-1 1 0 0,4-2 0 15,-4 1 0-15,3-1 0 16,-2 1 0-16,1 0 0 0,-1-1 0 0,1 1 0 16,1-1 128-16,-1 1-128 0,1-2 0 0,1 2 0 0,-3-1 0 0,3 0 0 15,-1 1 0-15,0 0 0 0,-2 0 0 0,0 1 0 16,2-1 0-16,-1 1 0 0,1-1 0 0,-1 0 0 15,1 0 0-15,-1 1 0 0,1-2 0 0,-1 1 0 16,1 0 0-16,-1 0 0 0,0 1 0 0,-1 1 0 16,1-2 0-16,-1 1 0 0,0 0 0 0,2 1 0 15,-3-2 0-15,4 2 0 0,-3 0 128 0,1 0-128 16,-1 0 0-16,0-1 0 0,1 1 0 0,-1 0 0 0,0 0 0 0,0 0 0 16,1 0 0-16,0 1 0 0,-2 0 0 0,2 0 0 15,0 1 128-15,-1 0-128 16,2-1 0-16,-1 1 0 0,1 0 0 0,-1 0 0 15,0-1 0-15,0 0 0 0,0 0 0 0,-1 0 0 0,2-2 0 0,-2 1 0 0,0 1 0 0,1-1 0 16,0 0 0-16,0 1 0 0,-1-2 128 0,1 2-128 16,-2 0 0-16,1 0 0 0,1 0 0 0,-1 0 0 15,0 0 0-15,1 1 0 0,-2-1 128 0,0 1-128 16,2 1 0-16,-1 0 0 0,1 0 128 0,-1 0-128 0,2-1 0 0,-1 0 0 16,-1 0 0-16,1 1 0 15,0 0 0-15,1 0 0 16,-1 1 128-16,1-1-128 0,-2 1 0 0,2 0 0 15,-2 0 0-15,1 0 0 0,0 0 0 0,1-1 0 16,0 0 0-16,0 0 0 0,-1 0 0 0,1-1 0 0,-1-1 0 0,0 1 0 16,1 0 0-16,-1 0 0 0,0-1 128 0,1 0-128 15,-1 0 0-15,2 1 0 0,-2 0 0 0,1 1 0 16,-1 0 0-16,1 0 0 0,-2 0 0 0,3-1 0 16,-2 1 0-16,1 0 0 0,-1-1 128 0,1 1-128 0,-1-1 0 15,1 1 0-15,0 0 0 0,0 1 0 16,-1-2 0-16,2 0 0 0,-1 0 0 0,1 0 0 15,0 0 0-15,-1 0 0 0,1 2 0 0,-1-1 0 16,1 0 0-16,0 0 0 0,-2 0 128 0,1 0-128 0,0 0 0 0,1 0 0 0,-1 1 0 0,0-1 0 31,-1-1 0-31,2 0 0 0,0-1 0 0,-1-1 0 16,1 1 0-16,-1 0 0 0,1-1 0 0,0 1 0 16,0 0 0-16,-1 0 0 0,-1-1 128 0,2-1-128 15,-2 1 0-15,2 1 0 0,-1 0 0 0,-1-1 0 16,1-2 0-16,0 2 0 0,1 0 0 0,-1 1 0 15,0 0 0-15,-1 0 0 0,1 0 0 0,0 0 0 0,-1-2 0 0,0 1 0 16,1 0 128-16,-1 0-128 0,2 0 0 0,-2-1 0 16,1 2 0-16,-1 0 0 0,2 0 0 0,-1 0 0 15,-1 1 0-15,2 0 0 0,-2 0 0 0,2 0 0 16,-2-1 0-16,2 0 0 0,-2-3 0 0,1 1 0 0,-1 1 0 0,2 0 0 31,0-2 0-31,-1 1 0 0,0 1 128 0,-1 0-128 0,1-3 0 0,0 2 0 0,0 0 0 0,1-1 0 16,-2 0 0-16,1 0 0 15,0 0 0-15,1 1 0 0,0-2 0 0,-1-1 0 0,0 1 0 0,0 0 0 16,-1 1 0-16,3 0 0 0,0 1 128 0,-2 0-128 16,1 0 0-16,0-1 0 0,-1 1 0 0,1 0 0 15,0-1 0-15,0 1 0 0,0 0 0 0,-1-1 0 0,0 2 0 0,4 3 0 16,-2-2 0-16,-1-3 0 16,-1-1 0-16,2 4 0 15,1-1 0-15,-3-2 0 0,0-1 0 0,0 2 0 0,-1 1 0 0,1-1 0 16,0-1 0-16,4 4 0 0,-5-4 0 0,-1 1 0 15,2 0 0-15,-1 1 0 0,2 0 0 0,0 0 0 16,-1 0 0-16,0-1 0 0,2 1 0 0,0 1 0 16,-2 0 0-16,3 2 0 0,0-2 0 0,0 0 0 15,-1-1 0-15,-1-1 0 0,0 1 128 0,1-1-128 16,-1 1 0-16,1 0 0 0,-1-1 0 0,-1 1 0 16,1-1 0-16,-1 0 0 0,1-1 0 0,1 0 0 15,-1-1 0-15,1 1 0 0,0-1 128 0,-1 0-128 16,1 0 0-16,0 0 0 0,-2 2 0 0,2-1 0 15,0-1 0-15,0 0 0 0,-1-1 0 0,0 1 0 0,-1 0 0 0,2 0 0 0,0-1 0 0,0 2 0 32,-1-1 0-32,2 1 0 0,-1 0 128 0,1 0-128 0,-3 0 0 15,2 0 0-15,0 0 0 0,0 1 0 16,-1-1 0-16,2-1 0 0,0 1 0 0,-1 0 0 0,0 1 0 16,3 3 0-16,-1-3 0 0,-1 0 0 0,-2 1 0 0,1-1 0 15,0-1 128-15,0-2-128 0,-1 1 0 0,2-1 0 16,1 0 0-16,-1 0 0 0,-2 0 0 0,3-1 0 15,-2 0 128-15,1 2-128 0,-1-1 0 0,0 1 0 16,-8-6 0-16,11 6 0 0,0 0 0 0,-1-1 0 16,-1 1 0-16,1-1 0 0,-1 0 0 0,-4-1 0 0,2 1 0 0,1 0 0 15,-1 1 0-15,2-1 0 16,0 1 128-16,0-1-128 0,-2 1 0 0,2-1 0 0,0 2 0 0,1-2 0 16,0 1 0-16,-1-2 0 0,-1 1 0 0,1-2 0 15,1 0 0-15,0 0 0 0,0 0 0 0,0 0 0 16,-1 0 0-16,0-1 0 0,1 1 0 0,0-1 0 15,0 0 0-15,1 0 0 0,0 0 128 0,0 1-128 16,-1-1 0-16,1 1 0 0,-1-1 0 0,0 1 0 0,0 0 0 0,1-1 0 16,-1 0 0-16,0 0 0 0,-1 1 0 0,2-1 0 15,-1-1 0-15,1 1 0 0,0 0 0 0,-1-1 0 16,0 1 128-16,0-1-128 16,1 0 0-16,0 0 0 0,-2 0 0 0,1 0 0 15,1 0 0-15,0 0 0 0,0-1 0 0,0 0 0 16,0 0 0-16,0 0 0 0,-1 0 128 0,2 0-128 0,0 0 0 0,0 1 0 15,-1-2 0-15,0 0 0 0,0 1 0 0,0 0 0 16,0 0 0-16,0 0 0 0,0-1 0 0,0 0 0 16,0 1 128-16,0 0-128 0,0-1 0 0,0 1 0 15,1 0 0-15,-1 0 0 0,0-1 0 0,0 0 0 16,0 0 0-16,0-1 0 16,0 1 0-16,0 0 0 0,0 0 0 0,0-1 0 0,0-1 0 0,0 0 0 15,-1 1 128-15,0 0-128 0,1-1 0 0,0-1 0 0,0 1 0 0,0 0 0 0,-1 0 0 0,2 0 0 31,-2 0 128-31,1 0-128 0,0-1 0 0,0 1 0 0,-1 0 0 0,1 0 0 16,-1-1 0-16,1 1 0 0,-2 0 128 0,2-1-128 0,0 0 0 0,2 0 0 16,-4-1 0-16,2 2 0 15,-1 1 0-15,1-2 0 0,0 0 0 0,0 0 0 0,0-1 0 0,0 1 0 16,1-2 128-16,-1 1-128 0,0-1 0 0,0 1 0 0,0-1 0 16,0 1 0-16,2-1 0 0,-2 0 0 0,-2-1 0 0,1 0 0 15,0 1 0-15,0-1 0 0,0 1 128 0,0-1-128 16,0 2 0-16,0-1 0 0,0-1 0 0,0 1 0 31,-1-1 0-31,1 1 0 0,-1-2 0 0,1 1 0 16,-2 1 0-16,2-1 0 0,-1-1 0 0,0 2 0 15,0-2 0-15,3-3 0 0,-1 1 128 0,0 0-128 16,0 0 0-16,-1 2 0 0,0-1 0 0,0 1 0 0,-1-1 0 0,1 1 0 16,0-1 128-16,0 1-128 15,-2 0 0-15,1 1 0 0,0-2 0 0,0 1 0 16,0 0 0-16,-1 1 0 0,1 0 0 0,0 1 0 15,-1-1 0-15,0 0 0 0,3 1 0 0,-2-1 0 0,0-1 0 0,0 1 0 16,-3-1 0-16,3 0 0 0,-2 0 0 0,1-1 0 16,-2-1 128-16,1 0-128 0,-1-1 0 0,1 2 0 0,2-1 0 0,-3 0 0 15,0-1 0-15,-1 0 0 0,2 0 0 0,0 0 0 0,-2 0 128 0,1 0-128 32,-1 0 0-32,1 1 0 0,0 2 0 0,1-2 0 15,-2-1 0-15,2 1 0 0,-1 0 0 0,1 0 0 16,-1 0 0-16,-1-1 0 0,2 0 0 0,-1 0 0 15,1 0 0-15,-2 1 0 0,1 0 0 0,2 0 0 0,0 1 0 0,0-1 0 16,-1 0 0-16,-1 0 0 0,1-1 0 0,1 2 0 16,-1 0 0-16,2 2 0 0,0 0 128 0,0-1-128 15,-5 4 0-15,2-1 0 0,-1 0 0 0,1-1 0 16,0 1 0-16,1-2 0 16,0 1 0-16,1-2 0 0,0-2 0 0,0 1 0 0,0 1 0 0,0-1 0 15,0-1 0-15,6-8 0 0,-1 3 0 0,-2 2 0 16,-1-1 0-16,2 2 0 0,-2 0 0 0,0 1 0 0,-1 0 0 0,0 0 0 15,-1 1 0-15,2 2 0 0,-2 0 0 0,-1-1 0 16,1 0 0-16,1 2 0 0,-1-1 0 0,1 0 0 16,0 0 0-16,0 1 0 0,1-1 0 0,0 0 0 15,-1 0 128-15,1 0-128 0,-3-1 0 0,0 1 0 0,3 3 0 0,-1-3 0 16,-1-2 0-16,0 3 0 0,1 1 0 0,1-1 0 16,1-1 0-16,-1 0 0 0,0 0 0 0,-1 1 0 15,-2-1 0-15,2 2 0 0,1 1 0 0,-2 0 0 31,1 1 0-31,-1 0 0 0,0-1 0 0,1 1 0 0,0-2 0 0,0 1 0 16,-2 0 0-16,1 0 0 16,0-2 0-16,-1 3 0 0,2 1 0 0,0-1 0 0,-2 0 0 0,0 1 0 15,2-1 0-15,-1 0 0 0,-1 0 0 0,2-1 0 16,1 0 0-16,-1-1 0 0,-2 0 0 0,-1 0 0 16,3 1 0-16,-2-1 0 0,0-1 0 0,0 2 0 15,1 1 0-15,-1-2 0 0,1 1 0 0,0-1 0 0,-2 2 0 16,1-1 0-16,-1 0 0 0,-6 5 0 15,6-5 0-15,-1 1 0 0,2 1 0 0,-1-1 0 16,-1 1 0-16,2 0 0 0,-1-1 0 0,1 1 0 0,-2 0 128 0,1 1-128 16,0-1 0-16,1 1 0 15,0 1 0-15,-1 0 0 0,-6 1 0 0,8-2 0 16,-3 1 0-16,2-1 0 0,0-1 0 0,-1 2 0 16,1 0 0-16,-1 0 0 0,1 0 0 0,0 0 0 15,-1-1 0-15,1-2 0 0,-1 2 0 0,1 0 0 16,-1-1 0-16,-1 0 0 0,1 0 0 0,-1 1 0 15,-1-1 0-15,2 0 0 0,-1 1 0 0,-5 2 0 16,10-2 0-16,-1 1 0 0,-9 1 0 0,8-2 0 0,0 0 0 0,-8 2 0 16,6-3 0-16,-6 3 0 0,7-3 0 0,-7 3 0 15,7-2 0-15,-7 2 0 0,0 0 128 0,9 0-128 16,-9 0 0-16,0 0 0 0,9-1 0 0,-9 1 0 16,0 0 0-16,8-2 0 0,-2-1 0 0,-6 3 0 0,7-2 0 0,-7 2 0 15,0 0 0-15,8-2 0 16,-8 2 0-16,7-3 0 0,-7 3 0 0,8-3 0 0,-8 3 0 0,0 0 0 0,6-4 0 0,-6 4 0 15,0 0 0-15,8-2 0 0,-1-1 128 0,-7 3-128 16,0 0 0-16,0 0 0 0,5-6 0 0,-5 6 0 16,7-4 0-16,-7 4 0 0,0 0 0 0,7-4 0 15,-7 4 0-15,6-3 0 16,-6 3 128-16,0 0-128 16,0 0 0-16,0 0 0 0,6-4 0 0,-6 4 0 15,0 0 0-15,0 0 0 16,0 0-1104-16,0 0-240 0,0 0-32 0,0 0-20048 0</inkml:trace>
  <inkml:trace contextRef="#ctx0" brushRef="#br0" timeOffset="80424.848">22148 13199 6447 0,'0'0'576'0,"8"-14"-576"0,-8 14 0 0,0 0 0 0,-4-6 6144 0,4 6 1104 0,-4-6 240 0,4 6 32 0,0 0-4192 0,-2-8-848 16,0 1-176-16,2 7-16 0,0 0-1040 0,-1-7-208 15,1 7-32-15,0-8-16 0,-3 0-272 0,3 8-48 16,-3-6-16-16,3 6 0 16,-4-8-208-16,0 2-32 0,-3 0-16 0,0 1 0 15,0 1-112-15,0 1-32 0,-2 1 0 0,-1 3 0 16,-2 0-112-16,-1 2-16 0,-2 3-128 0,0 1 192 15,0 2-192-15,0 1 0 0,-1 1 0 0,1 3 0 0,-1 2 0 16,2 0 0-16,1 0 0 0,3 0 0 16,3 1 0-16,3-1 0 0,0 1 0 0,3-1 0 0,1-1 0 0,2 1 0 15,0-3 0-15,2-2 0 0,2-1 0 0,3-2-128 16,2-4 128-16,2 0 0 0,-1-1 0 0,0-3 0 16,-1-1 0-16,1-4 0 0,2-3 0 0,0 0 0 15,-1-3 0-15,1-3 0 0,-1 0 0 0,-1 0 0 0,-1-3 0 0,-1 0 0 16,0-4 0-16,0-1 0 15,-1-2 0-15,0-1 0 0,-2 1 0 0,1 0 0 0,0-1 128 0,-3-1-128 0,0 0 0 0,0 0 0 32,0-2 0-32,-1 2 0 0,-2-1 128 0,0 2-128 0,1 1 0 0,-2 2 0 15,0 2 192-15,0 4-48 0,-1 2-16 0,0 2 0 0,0 1-128 0,0 2 0 16,-1 3 0-16,1 6 128 0,0 0 64 0,0 0 16 0,0 0 0 0,0 0 0 16,0 0-208-16,0 0 144 15,2 12-144-15,-1 2 128 0,0 3-128 0,0 1 0 31,-1 4 0-31,0 3 0 0,0 1 0 0,1 4 0 0,1 3 0 0,-1 1 0 0,-1-1 0 0,1 2 0 16,0 1 0-16,1 1 0 16,-1-3 0-16,0-2 0 0,0-5 0 0,2 0 0 0,0-1 0 0,0-2 0 15,2-3 0-15,-1-2 0 0,0-4-256 0,1-2-48 16,1-1 0-16,0-1 0 16,-1-2-1904-16,-5-9-384 0,9 6-80 0,-9-6-17312 15</inkml:trace>
  <inkml:trace contextRef="#ctx0" brushRef="#br0" timeOffset="80695.438">22511 13097 22111 0,'0'0'1968'0,"0"0"-1584"0,0 0-384 0,0 0 0 0,0 0 3136 0,0 0 560 15,0 0 96-15,0 0 32 0,0 0-1520 0,0 0-320 16,7 7-48-16,-7-7-16 0,9 7-864 0,0-3-176 16,-9-4-48-16,11 4 0 0,-3-1-336 0,2-1-80 15,1-2-16-15,-2 0 0 0,1 0-160 0,2-1-48 16,-1 0 0-16,1 0 0 0,1-1-192 0,0 0 128 16,-2-1-128-16,1 1 0 0,1 0 0 0,1 0 128 0,0 0-128 0,2-1 0 0,-2 1 0 0,0 1-288 15,1 1 64-15,-2 0 16 16,-1 1-1872-16,-2 1-368 0,-10-2-80 0,0 0-16000 15</inkml:trace>
  <inkml:trace contextRef="#ctx0" brushRef="#br0" timeOffset="80909.938">22584 13232 32767 0,'-18'6'1456'0,"9"-2"288"0,-1 1-1392 0,1 0-352 15,-1-1 0-15,10-4 0 0,-8 5 2064 0,8-5 352 0,0 0 64 0,0 0 16 16,0 0-976-16,0 0-192 15,0 0-48-15,11-3 0 0,0 2-848 0,2-1-176 16,2-1-48-16,0 0 0 16,2-1-208-16,0 1 176 0,1 0-176 0,2-2 160 0,1 1-160 0,1 1 0 15,0-1 0-15,1 2 0 16,0 0-624-16,0-1-144 0,0-2-48 0,2 2 0 16,-2 0-2944-16,0-1-592 0</inkml:trace>
  <inkml:trace contextRef="#ctx0" brushRef="#br0" timeOffset="81213.916">23218 12765 11967 0,'0'0'1072'15,"0"0"-864"-15,4-7-208 0,-4 7 0 0,6-8 5152 0,-6 8 992 16,0 0 192-16,0 0 32 0,8 4-3152 0,-8-4-624 15,8 5-128-15,-2 3-32 0,-2 2-1136 0,-1 1-224 16,-1 1-48-16,0 1-16 0,-1 0-288 0,-1 5-48 16,1 3-16-16,-2 0 0 0,0 2-336 0,-2 1-64 31,0 4 0-31,0 2-16 0,-1 2-240 0,1 0 128 0,-1 1-128 0,0 1 0 0,1 0 0 0,0-1 0 16,0-2 0-16,1-1 0 15,1-3 0-15,1-2 0 0,0-1-128 0,-1-1 128 16,0 0-640-16,1-3 0 15,2-4-16-15,2-2 0 0,-3-3-1648 0,1-1-336 0,0-1-64 0,-2-9-15920 0</inkml:trace>
  <inkml:trace contextRef="#ctx0" brushRef="#br0" timeOffset="83270.724">22948 16395 23039 0,'0'0'1024'0,"0"0"192"0,-1 8-960 0,-8-8-256 0,9 0 0 0,0 0 0 0,-6-3 3648 0,6 3 704 0,0 0 128 0,0 0 16 16,-3-9-2336-16,3 2-480 0,0 7-80 0,6-9-32 16,-2-1-816-16,2 0-176 0,0-1-16 0,2 1-16 15,-1 0-144-15,0 0-16 0,2-1-16 0,0 1 0 16,-1-1-128-16,-1 1-32 0,1-1 0 0,1 0 0 15,0 0-32-15,0 2-16 16,-2-1 0-16,1 1 0 0,0 1-32 0,0 3-128 0,1 0 192 0,0 1-64 16,-9 4-128-16,9-1 0 15,0 1 144-15,-9 0-144 0,0 0 0 0,8 9 144 0,1-1-144 0,0 4 0 16,0 3 192-16,0 0-192 16,1 2 192-16,-1 1-192 0,2 0 0 0,2 2 0 0,-1-2 0 0,1 1 0 15,1 0 0-15,0 0 128 0,1 0-128 0,0 0 0 16,1 0 128-16,-1-3-128 0,3 1 0 0,-3-3 0 15,0-2 0-15,0 0 0 0,-1 1 0 0,-1-3 0 16,0-2 128-16,-1 1-128 0,2 0 0 0,-4-2 0 0,-1-1 0 0,0-2 0 16,-1 0 0-16,0-1 0 31,-8-3-1072-31,8 3-112 0,-8-3-32 0,0 0 0 16,0 0-1536-16,0 0-304 0,0 0-64 0</inkml:trace>
  <inkml:trace contextRef="#ctx0" brushRef="#br0" timeOffset="83582.428">23439 16208 33983 0,'0'0'1504'0,"0"0"304"0,-1-8-1440 0,1 8-368 0,0 0 0 0,0 0 0 0,-3-9 1808 0,3 9 304 0,0 0 48 0,0 0 16 16,0 0-608-16,-8 1-112 0,0 4-32 0,-1 2 0 16,0 3-768-16,-4 1-144 0,-1 1-48 0,-2 4 0 15,-1 1-192-15,-3 3-32 0,-2 2-16 0,-2 0 0 16,-1-1-224-16,0 1 128 0,0 1-128 0,2-1 0 16,2-1 0-16,1 1 0 0,2-1 0 0,2-1 0 0,1-3 0 0,3 0-336 15,2-2 48-15,2-2 16 31,0-1-1984-31,4 1-400 0,1-2-80 0,2-3-16112 0</inkml:trace>
  <inkml:trace contextRef="#ctx0" brushRef="#br0" timeOffset="84628.148">22284 16269 25567 0,'0'0'1136'0,"0"0"224"0,-7-3-1088 0,7 3-272 0,-8-2 0 0,8 2 0 0,-6-5 2352 0,6 5 400 0,-6-4 96 0,6 4 16 0,0 0-624 0,0 0-128 31,-5-7-32-31,5 7 0 0,0 0-672 0,0 0-144 16,0 0-32-16,0 0 0 0,0 0-400 0,0 0-64 15,0 0-32-15,0 0 0 0,0 0-272 0,0 0-48 16,0 0-16-16,0 0 0 0,0 0-208 0,0 0-64 0,0 0 0 0,6 7 0 16,1-1-128-16,2 1 0 0,2 0 0 0,1 1 128 15,2 2-128-15,3 0 0 0,-1 1 0 0,1-1 0 16,0 0 0-16,3-1 0 0,-2 0 0 0,-1 1 0 16,0 1 0-16,0-2 0 0,-1 0 0 0,-2 1 0 15,-1-1 0-15,-1 2 0 0,-2-2 0 0,-2 1 0 0,-2 0 0 0,-2-2 128 16,-1 0-128-16,-2 0 0 15,-2 1 128-15,-1 0-128 0,-2 1 128 0,-3 2-128 0,-3 1 0 0,-1-1 128 16,-2 0-128-16,-1 1 0 0,0 1 0 0,-1 1 0 16,1-4 0-16,-1 1-176 15,0 0-1600-15,1-1-320 0,-1 0-64 0</inkml:trace>
  <inkml:trace contextRef="#ctx0" brushRef="#br0" timeOffset="85850.411">11736 16199 18719 0,'2'-4'832'0,"-1"2"160"0,1-1-800 0,-1 1-192 16,2-3 0-16,-1 3 0 0,0-1 1968 0,-2 3 336 0,0 0 80 0,0 0 16 0,2-1-352 0,-2 1-80 15,0 0-16-15,5-1 0 0,-5 1-400 0,0 0-80 16,0 0 0-16,0 0-16 0,0 0-224 0,0 0-32 16,0 0-16-16,0 0 0 0,0 0-288 0,0 0-64 0,0 0-16 0,0 0 0 15,0 0-272-15,-5 8-48 16,1 0-16-16,-1-1 0 0,0-1-224 0,-3 3-32 0,-1 0-16 0,-2 1 0 16,-2 1-208-16,1 1 176 0,-2 0-176 0,-2 2 160 15,1 1-160-15,-2-1 0 0,0 0 144 0,-1 1-144 0,1-1 0 0,0-1 128 31,1-2-128-31,0 0 0 0,1 0 144 0,3-1-144 0,-3-1 192 0,4-3-192 0,2 2 224 0,1-1-64 0,2-1-16 0,1 0 0 16,5-6-16-16,0 0-128 0,0 0 192 0,0 0-64 16,0 0-128-16,0 0 128 15,3 5-128-15,2 0 128 0,0-2-128 0,2-1 0 0,0 0 0 0,3 1 128 32,0-1-128-32,2 0 0 0,-1 1 0 0,4 1 128 15,0 0-128-15,1 1 0 0,1 2 0 0,2 1 0 16,-1 1 0-16,2 0 0 0,2 2 0 0,0 0 0 0,-1 2 0 0,0-1 0 15,2 0 0-15,1 0 0 16,2 0-1600-16,1 0-336 0,2 0-80 0</inkml:trace>
  <inkml:trace contextRef="#ctx0" brushRef="#br0" timeOffset="88652.106">12375 17566 911 0,'0'0'0'0,"0"0"0"0,0 0 0 0,0 0 0 15,0 0 0-15,0 0 0 0,0 0 6304 0,0 0 1184 16,0 0 224-16,-1-5 48 0,0-2-4624 0,0-1-944 0,-2-2-176 0,2-2-32 15,1-2-592-15,0 2-112 16,-1-2-32-16,-1-3 0 0,0-2-288 0,0-2-64 0,-1-2-16 0,1-3 0 0,1-5-176 0,-3-12-48 16,0-3 0-16,2-2 0 0,0-4-128 0,0-2-16 15,-2-2-16-15,0-6 0 0,-1-7-160 0,-2-5-16 16,-1-4-16-16,2 13 0 0,-2-6-80 0,-2-7-16 16,1-8 0-16,0 0 0 0,0 3-80 0,0-3 0 15,0-2-128-15,-3-23 192 0,3 6-64 0,1 7 0 16,2 7-128-16,-1-1 192 0,3-3-32 0,0 6-16 15,0 6 0-15,2 4 0 0,-1 2 16 0,0-1 0 16,1-6 0-16,0 6 0 0,-1 6 16 0,2 15 0 16,-1-3 0-16,1 1 0 0,-1-2-48 0,1 0-128 15,-1 1 192-15,2 3-64 0,0 2-128 0,0-13 192 16,0 5-192-16,0 4 192 0,0 6-192 0,1 5 160 16,-1 2-160-16,0 5 160 0,0 2-160 0,-1 6 160 15,1 5-160-15,-1 1 160 0,0 6-160 0,0 4 192 16,-2 2-192-16,0 2 192 0,2 3-192 0,0 4 128 15,0 0-128-15,0 1 128 0,0 1-128 0,1 4 0 0,0 0 0 0,0 0 128 16,0 0-128-16,0 0 0 0,0 0 0 0,0 0 0 16,-2 7-224-16,0 1 32 15,2-8 0-15,0 10 0 16,0-3-1024-16,1 2-192 0,0-1-32 0,1 1-16 16,-2-1-1776-16,0 0-352 0,0 1-80 0</inkml:trace>
  <inkml:trace contextRef="#ctx0" brushRef="#br0" timeOffset="89800.932">11825 14058 20383 0,'0'0'896'0,"0"0"192"0,0 0-864 0,0 0-224 0,0 0 0 0,0 0 0 0,0 0 1648 0,0 0 272 0,0 0 64 0,0 0 16 15,4 6-176-15,-4-6-32 0,4 4-16 0,1-1 0 16,1-2-176-16,-1 1-16 0,-1-2-16 0,3-2 0 0,-4 0-224 0,2-1-64 16,-1-1 0-16,2-1 0 15,-1 0-320-15,1-2-64 0,0-1 0 0,0-2-16 16,-2-1-320-16,2 0-64 0,-1 0-16 0,2-2 0 16,-2-1-208-16,2 0-32 0,-1-2-16 0,1 1 0 0,0-1-224 15,1 1 144-15,1 1-144 0,0-1 128 0,0 1-128 0,0 1 0 16,-2 1 0-16,1 1 0 0,0 2 0 0,-1 1 0 15,1 2 0-15,0 1 0 0,-2 2 0 0,1 2 0 16,-1 1 0-16,1 2 0 0,1 1 128 0,0 2-128 16,-1 0 0-16,3 3 128 0,1 0-128 0,1 2 0 15,0 0 0-15,-1-1 0 0,0 2 0 0,2 2 0 16,-1-1 0-16,1-1 0 0,0 0-160 0,1 0 160 16,-2-1-208-16,3-1 80 15,-1 0-1296-15,-1-1-256 0,0 0-48 0,0-2-12016 0,0 1-2384 0</inkml:trace>
  <inkml:trace contextRef="#ctx0" brushRef="#br0" timeOffset="90364.75">12947 13487 14735 0,'-6'-9'1312'0,"3"5"-1056"0,-1-1-256 0,-1-2 0 0,1-1 4640 0,-1 1 864 16,2-2 192-16,-3 0 16 0,1-1-3024 0,2 0-624 0,0 0-112 0,-1-1-32 15,1 2-720-15,1 1-160 16,0-1-16-16,-1 0-16 0,-2 1-544 0,0 2-96 0,1 0-32 0,0 2 0 15,-2-1-80-15,1 2-32 0,-2 1 0 0,-1 2 0 16,1 1-224-16,-1 2 176 0,0 0-176 0,1 3 160 16,-2 4-160-16,0 2 0 0,0 1 0 0,0 4 128 15,2 2-128-15,-1 1 0 0,1 4 0 0,0 0 0 16,1 2 0-16,2 4 0 16,-1 1 0-16,3 2 0 0,0 1-128 0,2 0 128 0,0-1 0 0,1 1 0 15,1 0 0-15,2 0 0 0,-1 0 0 0,0 0 0 16,2-1-128-16,-1 0 128 0,0 0 0 0,1 0 0 0,-1-2-224 0,-1-2 32 15,0-4 0-15,0-1 0 16,0-2-1152-16,1-2-208 0,-2-2-48 0,0-4-16 16,-2-2-656-16,1-2-128 0,-1-2-32 0,-1-3-8384 15,1-5-1696-15</inkml:trace>
  <inkml:trace contextRef="#ctx0" brushRef="#br0" timeOffset="90586.831">12563 14001 32127 0,'0'0'1424'0,"0"0"304"0,-6 3-1392 0,1-1-336 0,5-2 0 0,0 0 0 0,0 0 1792 0,0 0 304 16,0 0 48-16,0 0 16 0,0 0-720 0,0 0-144 16,4 4-16-16,3-2-16 0,2-1-624 0,2-2-112 15,2-2-16-15,1-2-16 0,3 0-288 0,0-2-48 16,3-1-16-16,1-1 0 0,0-2-144 0,1-2 0 0,2 1 0 0,-3-1 128 31,1 0-944-31,-1 1-192 0,0 0-32 0,9-4-12208 0,-6 3-2448 0</inkml:trace>
  <inkml:trace contextRef="#ctx0" brushRef="#br0" timeOffset="91073.799">12556 13386 11055 0,'0'0'976'0,"0"0"-784"16,0 0-192-16,0 0 0 0,0 0 3440 0,0 0 640 15,0 0 128-15,0 0 16 16,0 0-1584-16,3-4-320 0,-1-1-64 0,2 1-16 0,1-1-256 0,-1 2-64 16,-4 3-16-16,4-5 0 0,2-1-672 0,-1 1-128 0,1-3-16 0,0 1-16 0,2 1-432 0,-1-1-64 15,-2-2-32-15,2 1 0 0,-1-2-272 0,1 0-48 31,1 0-16-31,1-1 0 0,0-1-208 0,1 0 128 16,-1-2-128-16,1 1 0 0,-2 1 0 0,1 1 128 0,-1 0-128 0,-1 1 0 16,1 3 0-16,-1 0 0 15,0 3 0-15,0 0 0 0,-1 2 0 0,2 3 0 16,-2 1 0-16,2 4 0 0,-1 2 0 0,0 0 0 16,1 3 0-16,1 1 0 0,0 1 0 0,0-1 0 15,0 0 0-15,2 1 0 0,2 0 0 0,-1 0 0 0,0-1 0 0,1 1 0 31,2 0-1088-31,-1-2-128 0,-1-1 0 0,0-3-16 0,0 0-2144 0,-1-3-416 0</inkml:trace>
  <inkml:trace contextRef="#ctx0" brushRef="#br0" timeOffset="91337.999">13177 13263 19343 0,'0'0'1728'0,"0"0"-1392"0,0 0-336 0,0 0 0 31,0 0 2624-31,0 0 448 0,0 0 80 0,0 0 32 0,0 0-816 0,0 0-176 16,0 0-16-16,0 0-16 16,0 0-992-16,-1 5-192 0,-2 4-32 0,1 0-16 0,-1 2-464 0,-1 3-80 0,-2 3-32 0,-1 4 0 15,0 4-128-15,-2 4-32 16,0 1 0-16,1 6 0 0,0 2-192 0,0 4 0 0,-1 1 128 0,3 1-128 16,1 0 0-16,3 1 0 0,4-1 0 0,0-2 0 15,2-4-224-15,1-2-32 0,2-3-16 0,2-3 0 16,0-2-1360-16,4-3-272 0,0-4-48 0,0-4-9600 15,0-2-1920-15</inkml:trace>
  <inkml:trace contextRef="#ctx0" brushRef="#br0" timeOffset="91631.096">13311 13840 1839 0,'-12'-3'0'0,"7"2"160"0,0-1-160 0,1 0 0 0,0-1 0 0,4 3 0 31,-2-5 7936-31,2-1 1536 16,0 1 320-16,4-2 64 0,0 1-6464 0,2-1-1312 0,1-1-256 0,0 1-48 15,0-1-784-15,2 0-160 0,0 1-16 0,1 0-16 16,-1 0-352-16,2 3-64 0,-2 0 0 0,1 0-16 0,0 2-160 0,0 2-16 16,-1 1-16-16,0 2 0 15,0 2-176-15,-2 0 128 0,1 1-128 0,0 0 128 0,0 2-128 0,1 1 0 16,-1 1 0-16,0 0 128 0,0 0-128 0,2 0 0 15,0-2 0-15,0 2 0 0,0-1 0 0,0 0 0 0,0-1 0 0,0-2 0 32,1 0-512-32,0-3 0 0,-2-1 16 0,2-1 0 15,-2-1-2112-15,1-1-416 0,-1-1-96 0,3-1-14608 0</inkml:trace>
  <inkml:trace contextRef="#ctx0" brushRef="#br0" timeOffset="91845.105">13555 13708 16575 0,'0'0'1472'0,"0"0"-1168"16,0 0-304-16,-3-4 0 0,-2 1 4192 0,5 3 784 15,0 0 144-15,0 0 48 0,0 0-3376 0,0 0-656 0,0 0-144 0,0 0-32 16,-5 2 0-16,-1 1-16 16,1 3 0-16,-1 1 0 0,1 3-528 0,1 2-96 15,-4 3-32-15,0 2 0 0,-1 2-288 0,-1 3 0 0,2 0 0 0,-2 1 0 16,1 1 0-16,0-1-224 0,0-2 16 0,3 0 0 15,-1-2-1488-15,2-2-288 0,2 0-64 0,1-3-9280 32,2-2-1840-32</inkml:trace>
  <inkml:trace contextRef="#ctx0" brushRef="#br0" timeOffset="92138.841">13736 13467 31327 0,'0'0'2784'0,"0"0"-2224"15,0 0-560-15,0 0 0 0,0 0 2672 0,0 0 416 16,0 0 96-16,0 0 16 0,0 0-1152 0,0 9-208 16,2 0-48-16,2-2-16 0,-1-1-992 0,3 4-192 0,1 2-32 0,0 3-16 15,-2 1-256-15,1 4-48 16,3 3-16-16,-1 1 0 0,-2 3-96 0,0 0 0 0,-1 2-128 0,0 0 192 15,-1 3-192-15,1 2 0 0,-2 2 128 0,0 1-128 16,-2-1 0-16,-2 2 0 0,-1-1 0 0,-2 0 0 16,-2 1-160-16,-2-1-32 0,-2-2 0 0,1 0 0 15,-1-4-1648-15,-1-2-336 0,0-4-64 0,0-3-18512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9T17:36:19.56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12523 5597 20271 0,'0'0'1792'0,"0"0"-1424"0,0 0-368 0,0 0 0 0,0 0 2096 0,0 0 336 0,0 0 80 0,0 0 16 31,0 0-400-31,0 0-80 0,0 0 0 0,0 0-16 16,0 0-1008-16,0 0-192 0,10 0-32 0,7-2-16 16,-1-1-624-16,-3 1-160 0,8-1 0 0,0 1 0 15,-3 0 0-15,-1 2 0 0,2 0 768 0,1 0 112 16,-1 0 16-16,9 1 16 0,1 2-720 15,-6-1-192-15,2 0 0 0,-1 2 0 16,3-1 0-16,-3 1 0 0,0-1 0 0,-1-3 0 0,-1 0 0 16,-1 1 0-16,3-1 0 0,1-1 0 15,-6-1 0-15,6 1 0 0,-2-1 0 0,-5 0 0 0,13-4 0 47,-5 2-1088-47,-6 0-256 0,-4 0-64 0,-5 1 0 16,-2 1-2880-16,-9 2-592 0,0 0-112 0</inkml:trace>
  <inkml:trace contextRef="#ctx0" brushRef="#br0" timeOffset="452.163">12997 5624 26719 0,'0'0'1184'0,"0"0"240"0,0 0-1136 0,0 0-288 0,-8-3 0 0,0 1 0 0,8 2 1936 0,-8 0 336 0,1-1 64 0,-1 1 16 0,0 1-320 0,8-1-64 16,-6 3-16-16,6-3 0 0,-8 6-784 0,2-1-144 15,2 2-48-15,1-1 0 0,3-6-336 0,-4 11-64 0,2 0 0 0,2 8-16 16,0-1-560 0,1-4 0-16,0 1 0 0,0 2 320 0,1 0-32 0,-1 2-16 0,1 2 0 15,0 0-272-15,0 1 0 0,0-1 0 0,3 11 0 0,0-1 0 16,0-8 0-16,-1-1 0 0,-1-1 0 0,2-2 0 16,-1 0 0-16,1-1 0 0,-1-1 0 0,0 0 0 15,1-2 0-15,-1 5-144 16,-2-2 144-16,2-3 0 0,-2-2 0 15,0-1-672-15,-1-1-96 0,0-1-32 0,0 9 0 32,-1-4-128-32,-1-3-32 15,0-2 0-15,-1-2-11968 0,2-8-2416 0</inkml:trace>
  <inkml:trace contextRef="#ctx0" brushRef="#br0" timeOffset="712.816">12718 6293 911 0,'-10'6'0'0,"5"-4"0"0,-2-2 0 0,-1 1 0 16,3 0 6416-16,5-1 1200 0,-7 1 256 0,7-1 32 15,0 0-4464-15,0 0-896 0,-5-1-176 0,5 1-48 16,0 0-704-16,0 0-144 16,0 0-16-16,0 0-16 0,0 0-672 0,10-1-144 15,1-1-32-15,0 1 0 0,0 0-160 0,2 1-48 16,2-3 0-16,3 1 0 0,1 0-208 0,-1 0-48 15,2 1-128-15,10-2 192 0,-1 0-192 16,-2 1 0-16,-3-1 0 0,-2-1 0 0,-1 2 0 16,-1 0 128-16,-2-1-128 0,-1-1 0 0,-1 2-240 15,0 2 48-15,-1-1 16 16,-4-1-1296-16,0 1-256 0,-1 0-48 0,-1 1-16 16,-9 0-1056-16,9 1-224 0,-9-1-32 0</inkml:trace>
  <inkml:trace contextRef="#ctx0" brushRef="#br0" timeOffset="1284.358">13027 5919 38703 0,'0'0'848'0,"1"-9"176"0,-2 2 48 0,1-1 16 0,0 1-880 0,0 7-208 0,0 0 0 0,-2-8 0 0,0-2 880 0,0 2 128 0,-2 4 16 0,-2-3 16 0,0 4-832 0,6 3-208 0,-9-3 0 15,-1 1 640-15,1 3 96 0,-1 3 16 0,-2-1 0 16,-3-1-544-16,1 3-208 0,0 0 176 0,-3 4-176 16,1 2 176-16,-1 1-176 0,1 1 192 0,0 0-192 15,3 3 192-15,0 0-64 16,2 1 0-16,3-2-128 0,3-2 144 0,2-1-144 16,3 2 0-16,4-2 144 0,0-1-144 0,4-1 0 15,2-4 0-15,3 1 0 0,2-1 0 0,4-1 0 0,1-2-144 0,2-3 144 16,3-3 0-16,-2-2 0 15,1-1 0-15,5-7 144 0,-1-2-144 0,-6 2 0 0,-2 1 0 16,-1 0 192-16,-5 0 16 0,-3 0 0 0,0 0 0 16,-4-2-64-16,-1 1-16 0,-3-1 0 0,-5-6 0 15,-2 1-128-15,-1 5 0 0,-7-5 0 16,-1 4 0-16,2 4 0 0,-2 2 0 16,1 2 0-16,1 1 0 0,0-2 0 0,-1 4 0 15,2 1 0-15,3 0 0 0,7 3 0 31,0 0-720-31,0 0-80 0,-8-1-16 0,8 1-8272 0,0 0-1664 0,0 0-336 0</inkml:trace>
  <inkml:trace contextRef="#ctx0" brushRef="#br0" timeOffset="2030.646">13661 5584 19343 0,'0'0'848'0,"-1"-8"192"0,1 8-832 0,0 0-208 0,0-8 0 0,0 8 0 0,0 0 3504 0,0 0 656 0,-6-6 128 0,6 6 16 15,-6-3-1904-15,6 3-384 0,-10 2-80 0,2 2-16 16,1 3-1072-16,0 2-208 0,-3 4-64 16,-1 4 0-16,0 5-320 0,-1 3-80 0,0 4-16 0,-2 3 0 15,0 1-160-15,1 4 0 0,1 3 0 0,0 19 128 16,3-1-128-16,3-11 0 0,5-2 0 16,1-2 0-16,2-5 0 0,1-2 0 0,1-5 0 15,3-1-352-15,1-1 48 0,0-5 16 0,9 1 0 0,1-3 288 16,-3-4 0-16,1-9 0 0,1-3 0 15,-1 0 0-15</inkml:trace>
  <inkml:trace contextRef="#ctx0" brushRef="#br0" timeOffset="2517.682">13820 5997 33167 0,'0'0'720'0,"0"0"160"0,0 0 16 0,-6 1 64 0,6-1-768 0,0 0-192 0,-8 1 0 0,8-1 0 0,0 0 1760 0,0 0 320 0,0 0 64 0,0 0 16 0,0 0-1728 15,0 0-432-15,0 0 0 0,0 0 1248 0,0 0 160 16,8-2 48-16,-1-1 0 0,-7 3-960 0,9-4-192 16,-1-1-48-16,0 1 0 0,-8 4-80 0,9-5-32 0,0 2 0 15,-1 0 0 1,-8 3-144-16,10-1 128 0,-10 1-128 0,9 2 128 15,-1 1-128-15,-8-3 0 0,9 8 0 0,-1 0 0 0,-1 0 0 0,-1 1 0 16,1 1 0-16,0 2 0 16,-1 2 0-16,1 2 0 0,-1-2 0 0,1 2 0 0,-1-1 0 0,2-2 0 15,1-1 0-15,2 8 0 0,-1 0 0 16,-1-5 0-16,-2 0 0 0,0-3-256 0,1 0 32 0,-2-1 0 16,7 5 0 30,-3-7-256-46,-10-9-48 0</inkml:trace>
  <inkml:trace contextRef="#ctx0" brushRef="#br0" timeOffset="2770.891">14058 6008 23951 0,'0'0'2128'0,"0"0"-1696"0,0 0-432 0,0 0 0 0,0 0 2128 0,0 0 352 0,-6-4 64 0,6 4 16 16,0 0-512-16,0 0-112 0,-7 3-16 0,0 2 0 15,-1 1-1200-15,2 3-240 0,-2 1-48 0,-1 3-16 16,-3 5-288-16,-1 0-128 0,0 3 0 0,-2 0 128 0,1 1-128 0,1 1 0 16,1 1 0-16,0 0 0 15,1-5-208-15,2 0-128 0,2-1-32 0,2 5-7760 16,2-1-1568-16,0-5-304 0</inkml:trace>
  <inkml:trace contextRef="#ctx0" brushRef="#br0" timeOffset="3116.664">14459 5629 35471 0,'0'0'768'0,"0"0"176"0,-4-7 16 0,4 7 64 0,-1-6-832 0,1 6-192 0,0 0 0 0,0 0 0 15,0 0 0-15,0 0 0 0,0 0 0 16,0 0 2096-16,8 5 368 0,-8-5 80 0,6 11 16 15,1 1-1856-15,-4-1-384 0,-1 1-64 0,3 15 0 0,-2 0-256 32,-1 1 0-32,-1-7 0 0,0 2 160 0,0 2-16 15,-1 4 0-15,-1 13 0 0,-1-3-144 0,1-4 0 16,0-3 144-16,-2 1-144 0,-4 2 0 0,0-2 128 0,-1 0-128 0,-1-1 0 0,0-1-176 0,0-1-96 0,0-3-32 0,0 0 0 47,-1 0-2064-47,1-3-432 0,0-3-80 0</inkml:trace>
  <inkml:trace contextRef="#ctx0" brushRef="#br0" timeOffset="6623.031">11229 10906 26719 0,'0'0'2368'0,"0"0"-1888"0,0 0-480 0,0 0 0 0,0 0 2496 0,0 0 416 0,-1-6 80 0,-2 1 16 0,3 5-1152 0,0-6-208 15,0-1-48-15,1 1-16 0,1-1-752 0,1 1-128 16,0-2-48-16,0 0 0 0,0 1-192 0,0-1-32 16,0 0-16-16,3 0 0 0,0 2-144 0,0-2-16 15,-3 0-16-15,-2 2 0 0,3-1-112 0,0 1-128 0,0-1 176 0,1 4-176 0,-5 3 128 0,5-4-128 32,1 2 0-32,-6 2 0 0,7 0 0 0,0 1 0 15,0 2 0-15,0 1 0 0,1 1 0 0,1 2 0 0,0 2 0 0,-1 1 0 0,2 1 0 0,0 2 0 16,0 2 0-16,2 2 0 0,0 0 0 0,2 3 0 15,-1 2 0-15,1 1 0 0,0-1 0 0,3 0 0 0,-2-1 0 0,0-1 0 32,1-2 0-32,-2-1 0 15,0-1 0-15,-1-2 0 0,0-1 0 0,0-1 0 16,-2-1 0-16,0-2-144 0,0-1-112 0,-2-2-32 0,-1 0 0 0,-1-2 0 16,0 0-928-16,-2-2-192 0,-5-2-48 0,0 0 0 31,0 0-1600-31,0 0-320 0,0 0-64 0</inkml:trace>
  <inkml:trace contextRef="#ctx0" brushRef="#br0" timeOffset="6905.595">11651 10771 11055 0,'0'0'480'0,"0"0"112"0,0 0-464 0,-4-2-128 0,4 2 0 0,-6-2 0 0,6 2 5808 0,-5 0 1136 0,5 0 224 0,-6 2 64 0,0 1-4720 0,-1 3-928 0,-2 1-192 0,0 1-48 16,-3 3-528-16,-2 3-112 0,-3 0-32 0,0 3 0 16,-4 3-352-16,0 2-80 15,-1 0-16-15,-1 2 0 0,1 1-224 0,0 0 128 0,0 0-128 0,1-2 0 16,1 2-144-16,4-2-128 0,3-1-32 0,2-1 0 31,0-2-2736-31,1-1-544 0</inkml:trace>
  <inkml:trace contextRef="#ctx0" brushRef="#br0" timeOffset="8701.5">2719 5321 4607 0,'-13'-2'400'0,"13"2"-400"0,0 0 0 0,0 0 0 0,0 0 4912 0,-4 4 896 16,0 1 176-16,4-5 32 0,0 0-3120 0,0 0-624 16,0 0-128-16,0 0-32 15,0 0-784-15,0 0-176 0,0 0-16 0,0 0-16 16,6-3-416-16,0-1-64 0,2-2-32 0,1 1 0 15,-1-2-224-15,2 1-64 0,0-1 0 0,1 0 0 16,0 0-128-16,2-2-48 0,-2 0 0 0,2 0 0 16,-1 0-144-16,0 1 0 0,-1-1 0 0,1 0 128 0,-2 1-128 0,0 2 0 15,-2-1 0-15,1 1 128 0,-1 0-128 0,0 2 0 16,-1-1 0-16,0 2 0 0,-3 1 0 0,-4 2 0 16,6 0 0-16,-6 0 0 0,5 1 0 0,-5-1 128 15,0 0-128-15,7 4 0 0,-2 3 128 0,0-1-128 16,-1 1 128-16,-2 0-128 0,2 0 0 0,-1 1 0 15,0-1 128-15,1 0-128 0,-1 1 0 0,1 0 0 0,1-2 0 0,-1 1 0 0,-1-2 0 0,2 1 0 32,-1-1 0-32,1 0 0 0,-5-5 0 0,6 4 128 0,2-2-128 0,0 0 0 0,-2-1 0 0,1-2 0 15,-1-2 0-15,2 0 0 0,-2 0 0 0,0-2 0 16,0 0 0-16,1-5 0 0,1 0 0 16,-1 1 0-16,-2 0 0 15,0 2 0-15,-1-1 0 0,-1 1 0 0,1 1 0 0,-2 0 0 0,-1 1 0 16,-1 5 128-16,0 0-128 0,0 0 0 15,0 0 0-15,0 0 0 0,0 0 0 0,0 0 0 0,0 8 0 16,1 1-176-16,1 2 176 0,-2 3 0 0,1-1 0 0,2 3-128 31,0 2 128-31,-1 2 0 0,0 1 0 0,0 1-128 0,2 1 128 0,-1 1 0 16,1 0 0-16,0 0 0 16,-1 1 0-16,0-1 0 0,0-1 0 0,-1 0 0 0,-2 0 0 0,0-1 0 15,-1-1 0-15,-2 1 0 0,-1-1 0 16,-1-4 0-16,-2-1 0 0,-1-2 0 0,-1-2 128 15,0 0-128-15,-1-1 128 0,0-1-128 0,-1-1 0 16,-2 0 128-16,0-1-128 0,0-3-192 0,0-1-96 0,0 1-32 16,1 0 0-1,1-1-1440-15,1-1-288 0,0 0-64 0,2 1-8944 16,1-1-1776-16</inkml:trace>
  <inkml:trace contextRef="#ctx0" brushRef="#br0" timeOffset="12503.335">14993 5908 32543 0,'-8'0'1440'0,"5"-1"288"0,-2-1-1376 0,5 2-352 0,0 0 0 0,0 0 0 0,-4-2 2384 0,4 2 416 0,0 0 80 0,0 0 0 0,0 0-896 0,0 0-192 16,0 0-48-16,0 0 0 15,0 0-784-15,0 0-176 0,0 0-16 0,0 0-16 0,0 0-256 0,0 0-48 0,0 0-16 0,0 0 0 16,0 0-240-16,10-1-64 0,-10 1 0 16,15 0 0-16,-3 0-128 0,1 0 0 0,-1 0 0 15,0 1 0-15,1 0 0 0,2-1 0 0,2 0 0 16,0-1 0-16,1 1-256 0,1-1 64 0,1-1 16 31,-2 1-1552-31,1 1-304 0,0-2-64 0,-2 1-16 16,-2 0-1440-16,-3 1-288 0,-1 1-64 0</inkml:trace>
  <inkml:trace contextRef="#ctx0" brushRef="#br0" timeOffset="12695.683">15074 6028 35935 0,'-18'6'1600'0,"10"-3"320"0,0 1-1536 0,2 1-384 15,-1-2 0-15,1 0 0 0,6-3 1904 0,0 0 304 0,-4 5 64 0,4-5 16 16,0 0-944-16,0 0-192 0,0 0-48 0,11 1 0 15,2-2-672-15,3-2-144 0,2 1-32 0,2-1 0 0,2-1-256 0,2-1 128 16,3 1-128-16,0 0 0 0,1-1 0 0,-2 1 0 16,-1-1 0-16,3 0-192 31,-2-1-2496-31,1 1-512 0</inkml:trace>
  <inkml:trace contextRef="#ctx0" brushRef="#br0" timeOffset="13678.96">16018 4744 34559 0,'-7'-14'1536'0,"4"6"304"0,1 1-1472 0,2 7-368 0,-2-8 0 0,2 8 0 0,0 0 1632 0,0 0 256 0,0 0 48 0,0 0 16 0,0 0-544 0,0 0-96 16,0 0-32-16,-5 14 0 0,2 3-768 0,3 4-176 15,0 3-16-15,0 4-16 16,0 5-112-16,-2 6-32 0,1 5 0 0,0 7 0 0,0 5-160 0,-1 7 0 16,1 7 0-16,0 8 0 0,-1 7 0 0,0 6 0 15,-1 7 128-15,0 2-128 0,2 0 0 0,0-30 0 16,0 10 0-16,-1 3 0 0,0 3 0 0,-1 1 0 16,0-1 0-16,0-3 0 0,2-1 0 0,-3-4 0 0,2-5 0 0,0-3 0 0,0-4 0 15,0-5 0 1,1-2 0-16,-1-5 0 0,1-6 0 0,0-4 0 0,0-3 0 0,0-5 128 15,-1-3-128-15,0-3 160 0,-1-4-160 0,1-1 160 0,0-4 48 0,1-1 16 16,-2-5 0-16,2 1 0 0,-1-3-224 16,0-1 0-16,1-3 0 0,0-1 544 0,0-2 64 15,0-1 16-15,1-5 0 0,-1 5-368 0,1-5-64 0,0 0 0 0,0 0-16 16,0 0-48-16,0 0-128 31,0 0 192-31,0 0-64 0,0 0 0 0,0 0-128 0,0 0 192 0,0 0-64 16,0 0 48-16,0 0 0 0,0 0 0 0,0 0 0 15,0 0-32-15,0 0 0 0,0 0 0 0,0 0 0 16,0 0-144-16,0 0 160 0,0 0-160 0,0 0 160 16,0 0-160-16,0 0 0 0,7-2 0 0,3-2 128 0,1 1-128 0,-1 0 0 0,3 1 0 15,3-4 0-15,0 2 0 0,3 1 0 0,2-2 0 0,3 2-128 0,0 0 128 32,2 0 0-32,0 0 0 0,0-1 0 0,2 0 0 0,2-1 0 0,-1 1 0 15,1 0-144-15,2 1 144 0,0 2-192 0,0-1 192 31,0-1-880-15,0 1-64-16,-2 2-16 0,0-1 0 0,-2-1-1008 0,-4 2-208 0,-2-1-32 0,-2 0-17968 0</inkml:trace>
  <inkml:trace contextRef="#ctx0" brushRef="#br0" timeOffset="14296.222">15969 4699 26719 0,'0'0'2368'0,"0"0"-1888"0,0 0-480 0,0 0 0 0,0 0 2880 0,0 0 496 0,0 0 80 0,0 0 32 16,0 0-1360-16,0 0-272 15,0 0-48-15,0 0-16 0,0 0-1088 0,0 0-240 16,0 0-32-16,8 1-16 0,1-1-288 0,1 0-128 15,2 0 128-15,1 0-128 0,2 0 0 0,0-1 0 16,3 0 0-16,0 2 0 0,2-1 0 0,2 0-256 0,-1 0 64 0,1 0 16 16,0 0-2320-16,18 0-448 0</inkml:trace>
  <inkml:trace contextRef="#ctx0" brushRef="#br0" timeOffset="14724.836">16556 4904 28671 0,'0'0'1280'0,"0"0"256"0,0 0-1232 0,0 0-304 16,0 0 0-16,0 0 0 0,0 0 1728 0,0 0 304 0,0 0 48 0,4-6 16 15,0-2-512-15,-4 8-112 0,5-8 0 0,0 1-16 16,-5 7-560-16,6-7-128 16,1-1 0-16,0 1-16 0,1 1-304 0,0-2-48 0,-3 0-16 0,2 3 0 15,0-1-192-15,-7 6-32 0,7-4-16 0,0 1 0 16,-7 3-144-16,9-5 128 0,-9 5-128 0,10-1 128 16,-10 1-128-16,11 1 0 0,-11-1 0 0,14 10 0 15,-3 1 0-15,1 1 0 0,-1 5 0 16,-2 4 0-16,1 1 0 0,1 1 0 0,0 0 0 0,0-1 0 0,1 1 0 15,0-1 0 1,5 8 0-16,1-3 0 0,-3-6 0 0,4 5 0 0,-1-3 0 0,-3-5 0 0,-1-3 0 16,0-1-256-16,-1-3 80 15,-1-3 16-15,-1 0 0 16,-3-1-1312-16,0-3-272 0,-1-1-48 0,-7-3-10624 0,0 0-2128 0</inkml:trace>
  <inkml:trace contextRef="#ctx0" brushRef="#br0" timeOffset="14967.674">17000 4853 26719 0,'0'0'1184'0,"0"0"240"0,-5-5-1136 0,5 5-288 0,-5-6 0 0,5 6 0 16,0 0 3024-16,0 0 560 0,-7 1 96 0,7-1 32 15,-9 5-2144-15,0 1-416 0,-1 3-96 0,-2 3-16 16,-1 3-752-16,-1 2-160 0,-3 3-128 0,-2 2 192 16,0 3-192-16,-3 2 0 0,0-1 0 0,1 2 0 15,2-1-1040 1,0 1-96-16,2-3-16 0,1 0-7152 16,3-2-1424-16,2 0-304 0</inkml:trace>
  <inkml:trace contextRef="#ctx0" brushRef="#br0" timeOffset="15649.718">16668 5883 23039 0,'0'0'2048'0,"0"0"-1648"0,0 0-400 0,0 0 0 0,0-8 3216 0,2 0 560 15,1 0 128-15,-1 0 0 16,0 1-1568-16,-2 7-320 0,4-6-64 0,2-2-16 16,-3 0-848-16,2 1-160 0,-5 7-32 0,5-7-16 15,-5 7-352-15,8-5-64 0,-2-1-16 0,-6 6 0 0,7-5-192 0,0 0-64 16,-2 0 0-16,-5 5 0 0,0 0-192 0,0 0 0 15,0 0 0-15,9 4 0 0,-9-4 0 0,10 6 0 16,-10-6 0-16,9 11 0 0,-2 1 0 0,1 1 0 16,-1 0 0-16,0 0 0 0,-1 2 0 0,0 0 0 15,2-1 0-15,-1-3 0 0,-1 1 0 0,2 0 0 16,1 1 0-16,0-1 0 0,-1 0 0 0,2-1 0 16,0-1 0-16,1 0 0 0,-3-2 0 0,2 1 0 0,1-1-160 0,0-2 160 15,-1 0-416-15,0-2 0 0,-2 1 0 0,1-2 0 31,-1-2-1760-31,-2 0-368 0,1 0-64 0,-7-1-16016 0</inkml:trace>
  <inkml:trace contextRef="#ctx0" brushRef="#br0" timeOffset="15858.937">16990 5784 24879 0,'-8'-3'1088'0,"8"3"256"0,-7-3-1088 0,7 3-256 0,0 0 0 0,0 0 0 16,-9 4 3344-16,4 0 624 0,-1 2 112 0,2 0 16 16,-2 0-2240-16,0 2-448 0,-2 2-80 0,-4 12-32 0,-3 4-1040 15,0-3-256-15,6-8 0 0,-2 4 288 0,-1 2 0 16,-2 1 0-16,-2 7 0 0,0-1-288 16,4-4 0-16,3 0 0 15,-1-1-2336-15,3-1-528 0,0-1-96 0</inkml:trace>
  <inkml:trace contextRef="#ctx0" brushRef="#br0" timeOffset="16296.138">17176 5711 22111 0,'0'0'1968'0,"0"0"-1584"0,-4-3-384 0,4 3 0 0,-4-8 3456 0,4 8 592 0,-2-10 128 0,2 3 32 16,0 7-2096-16,0 0-432 0,5-9-80 0,1 1 0 15,2 0-736-15,0 2-144 16,-3 0-16-16,3 1-16 0,1 0-464 0,1 2-96 0,2 0 0 0,0 1-128 16,-1 1 0-16,2-2 0 0,-1 1 0 0,0 2 0 0,-1 3 0 0,0 2 0 31,-1-1 0-31,-1 1 0 0,0 0 0 0,-9-5 0 0,5 9 128 0,0 0-128 0,-2 1 128 0,-2 1-128 15,-2 0 144-15,-1 0-144 0,-3-1 256 0,-1 1-64 0,-2 1 0 0,-3 1 0 16,-1 1-16-16,-1 2-16 0,0 0 0 0,-2-1 0 16,1 0-160-16,0-1 160 15,1-1-160-15,2-1 160 0,2-1-160 0,0 1 0 0,0-2 0 0,4-1 128 16,-1 0-128-16,3-2 0 0,3-7 0 0,0 0 0 16,0 0 0-16,0 0-144 0,0 0 144 0,0 0-160 15,0 0-32-15,6 5 0 0,-6-5 0 0,13 2 0 31,-1-1-208-31,1-1-48 0,1-2-16 0,2 1 0 16,0 0-1072-16,1 1-192 0,-4 0-64 0,1 0-10496 16,-1-1-2112-16</inkml:trace>
  <inkml:trace contextRef="#ctx0" brushRef="#br0" timeOffset="16814.928">16794 6551 911 0,'0'0'0'0,"-6"0"0"0,6 0 0 0,0 0 0 0,-3 1 8112 0,3-1 1536 0,0 0 304 0,0 0 64 0,0 0-6352 0,0 0-1264 16,0 0-256-16,0 0-48 15,0 0-880-15,0 0-160 0,0 0-32 0,2-5-16 0,1-1-432 0,1 1-64 0,1 1-32 0,-1 1 0 16,1-2-208-16,-1 1-32 0,1 0-16 0,-5 4 0 15,5-3-224-15,1 1 0 0,-6 2 128 0,0 0-128 16,6 0 0-16,0 2 0 0,-1 1 0 0,2 2 0 16,-1 0 0-16,1 2 0 0,-1 0 0 0,-1 1 0 15,1 2 0-15,0 1 0 0,1 1 0 0,0 2 0 0,2 0 0 0,0 1 0 16,0 1 0-16,1 0 0 16,2 2 0-16,-1-2 0 0,0 0 0 0,0-1 0 15,1 0 0-15,0 0 0 0,0 0 0 0,1-2 0 16,-1-1 0-16,-1 1 0 0,-1-4 0 0,1 1 0 15,-2-1 0-15,0 0 0 16,0-2-160-16,0-1 160 16,-2 0-1408-16,2-2-192 0,-2-2-32 0,-7-2-16 0,6 1-2176 0,-6-1-432 0</inkml:trace>
  <inkml:trace contextRef="#ctx0" brushRef="#br0" timeOffset="17080.337">17135 6469 29663 0,'0'0'1312'0,"-2"-6"272"0,1 0-1264 0,1 6-320 0,0-5 0 0,0 5 0 16,0 0 2320-16,0 0 416 0,0 0 80 0,0 0 0 16,0 0-1024-16,-4 3-192 0,0 2-64 0,0 5 0 15,-2 3-896-15,-1 3-192 0,-1 1-48 0,0 3 0 16,-2 3-256-16,-2 3-144 0,-2 1 160 0,1 0-160 15,-2-1 0-15,-1 3 0 0,1-1 0 0,0 1 0 16,0-1-144-16,1 0-32 0,2-2 0 0,2-2 0 16,1-2-1024-16,3-1-208 0,0-3-32 0,1-2-16 15,1-1-2064-15,3-3-432 0,1-3-80 0</inkml:trace>
  <inkml:trace contextRef="#ctx0" brushRef="#br0" timeOffset="17567.863">17264 6441 5519 0,'-4'0'496'16,"-2"-2"-496"-16,2 1 0 0,4 1 0 15,0 0 7904-15,0 0 1488 0,0 0 288 0,0 0 64 16,0 0-6752-16,0 0-1360 15,0 0-272-15,0 0-48 0,8-2-752 0,1 0-160 0,-1 0-16 0,2 1-16 0,1-2-368 0,0 2 0 16,0 0 0-16,6 1 0 16,0 0 0-16,0 1 0 0,-2 2 0 0,0-2 0 0,0 0 0 15,-4 0 0-15,1 1 0 0,-1 0 0 0,-1 2 0 16,0 0 0-16,-2-1 0 0,-2 1 128 0,-1-1-128 0,-5-3 128 0,0 0-128 16,1 8 128-16,-1-1-128 0,-1 0 128 0,-4 1-128 15,0 0 144-15,-2 0-144 0,-2 0 192 0,-2 1-192 16,-1-3 160-16,-1 2-160 15,-1 0 128-15,0-2-128 16,1 0 128-16,1-1-128 0,1 1 0 0,2-1 128 16,1 1-128-16,0-2 0 0,1 0 0 0,2 1 0 0,5-5 0 0,0 0 0 15,0 0 0-15,0 0 0 0,0 0 0 0,0 0-144 16,3 5 144-16,3 0-160 0,-1-2 160 0,2-1 0 16,0 0-144-16,2 1 144 0,1 0 0 0,2 0 0 15,-1-1 0-15,1 2 0 0,-1 0 0 0,0 1 0 16,0 0 0-16,-2 1 0 0,-1-1 0 0,-2 2 0 15,-1 0 0-15,-1 4 0 0,-3 0 0 0,-2-1 0 0,-1 0 0 16,-1 1 0-16,-1 0 0 0,-1-1 176 0,-6 2-9552 31,-1-1-1904-31,-1-1-384 0</inkml:trace>
  <inkml:trace contextRef="#ctx0" brushRef="#br0" timeOffset="18761.704">17778 4794 21183 0,'0'0'1888'0,"0"0"-1504"0,0 0-384 0,0 0 0 0,0 0 2864 0,0 0 496 15,0 0 96-15,0 0 32 0,0 0-1440 0,0 0-304 16,11-2-48-16,0-2-16 0,1 0-880 0,1 1-176 16,3-1-48-16,0 1 0 0,2 1-320 0,1 0-64 0,-1-2 0 0,2 1-16 15,0-2-176-15,-1 0 128 0,-2 1-128 0,0-1 128 16,-1 2-128-16,1 0 0 0,-1-1 0 0,2 1 0 16,-2 0 0-16,-1 0 0 15,-4 0 0-15,0 2 0 0,-2 1 128 0,1 1-128 0,-1 2 0 0,-9-3 128 0,10 3 64 0,-1 1 0 31,-1 2 0-31,-2 0 0 0,0 2 48 0,-1 5 16 0,1 2 0 0,-1 0 0 16,-3-3-16-16,2 6 0 16,-1 3 0-16,-1 4 0 0,0 0-32 0,-1 7 0 15,-1 4 0-15,0 4 0 0,-1 2-48 0,-1 6-16 0,-1 5 0 0,0 6 0 0,-2 5-144 0,0 8 0 16,-3 5 0-16,1 3 128 16,1 1-128-16,1 6 0 0,-1 1 0 0,0 0 0 15,1 0 0-15,0-3 0 0,1-4 0 0,3-25 0 16,-1 4 128-16,1 1-128 0,1 1 0 0,0-1 128 0,0-4 160 0,0-1 32 15,0-3 0-15,1-3 0 0,0-2 64 0,0-4 0 16,1-5 16-16,0 0 0 16,0-4-80-16,1-2 0 0,-1-2-16 0,0-3 0 0,0-2-96 0,0-4-16 15,0-2 0-15,-1-1 0 0,0-2-32 0,0-3-16 0,-1 0 0 0,0-2 0 16,-1-2-16-16,0-1-128 0,0-1 192 0,-2-2-64 16,1 1-128-16,0 0 192 15,0-3-192-15,2-4 192 0,-4 4-192 0,1 1 128 16,3-5-128-16,-3 4 128 0,0-1-128 0,3-3 0 0,-5 5 0 0,5-5 0 15,-4 3 0-15,4-3 0 0,-4 5 0 0,4-5 0 0,-3 3 0 0,3-3 0 16,0 0 0-16,0 0 0 16,-2 4 0-16,2-4 0 15,0 0 0-15,-2 6 0 0,2-6 0 0,0 0 0 16,-1 5 0-16,1-5 0 0,-3 5-224 0,3-5 32 16,0 0 0-16,0 0 0 15,0 0-208-15,0 0-48 0,0 0 0 0,0 0 0 0,0 0-1008 0,0 0-208 16,0 0-32-16,0 0-16 15,0 0-2000-15,0 0-384 0</inkml:trace>
  <inkml:trace contextRef="#ctx0" brushRef="#br0" timeOffset="19280.828">17814 7211 21183 0,'0'0'944'0,"0"0"192"0,-5 1-912 0,-1 0-224 0,2 0 0 0,4-1 0 0,-4 1 4624 0,4-1 880 0,0 0 192 0,0 0 16 16,0 0-3120-16,0 0-624 16,0 0-128-16,0 0-32 0,0 0-1440 0,0 0-368 0,0 0 0 15,3 4 1408-15,-3-4 192 0,4 5 64 0,5-1 0 16,-1 1-1344-16,-1-2-320 0,2-1 0 16,3 0 704-16,-3-1 80 0,2 0 16 0,0-1 0 0,1-1-560 0,3 0-112 15,-2-1-128-15,1 0 176 0,1 1-176 0,2-1 0 16,-3 0 0-16,1-1 128 0,-1 0-128 0,1 0 0 15,0-2 0-15,-1 2 0 0,-1 0 0 0,-1-1 0 16,-2 2 0-16,0 0 0 0,-2 0 0 0,-2 1 0 16,0-1 128-16,-6 2-128 15,0 0 0-15,5-1 0 0,-5 1 0 0,0 0 0 16,0 0 0-16,0 0 0 0,0 0 0 16,0 0 0-16,0 0-272 0,0 0 64 0,0 0 16 0,0 0 192 15,0 0 0-15,0 0 0 16,0 0-2240-16,6 0-384 0,0-1-96 0,-6 1-16 15,0 0-496-15,8-2-96 0,-2-2-32 0</inkml:trace>
  <inkml:trace contextRef="#ctx0" brushRef="#br0" timeOffset="34946.847">18999 6317 8287 0,'0'0'368'0,"0"0"80"0,0 0-448 0,0 0 0 0,0 0 0 0,0 0 0 0,0 0 6464 0,0 0 1200 0,0 0 240 0,0 0 48 0,0 0-4944 0,0 0-1008 0,0 0-192 0,0 0-32 15,0 0-1056-15,0 7-208 0,-1 0-32 0,0-1-16 16,-1 1-208-16,-1 0-64 0,1 2 0 0,-1 1 0 15,-3 1-192-15,1 1 176 0,1 0-176 0,-3 2 160 0,1 0-160 0,1 0 0 32,-1 2 0-32,-1 6 0 15,-1-4-1152-15,4-7-272 0,0 0-48 0,1-1-11264 0,0-1-2240 0</inkml:trace>
  <inkml:trace contextRef="#ctx0" brushRef="#br0" timeOffset="36026.809">19753 5935 911 0,'0'0'0'0,"0"0"0"0,-2-10 0 0,1 0 0 0,2 0 0 0,-1 3 0 0,0 0 7072 0,0 0 1328 16,0 0 272-16,0 2 48 0,-1-1-4912 0,1 6-992 16,-1-5-192-16,1 5-32 0,0 0-1072 0,0 0-224 0,0 0-32 0,0 0-16 15,0 0-464-15,0 0-80 0,-5 3-32 0,0 3 0 16,2 0-416-16,0 4-96 0,-1 2-16 0,0 1 0 15,1 3-144-15,1 0 0 0,-2 1 0 0,2 0 0 16,0 1 0-16,0 1 0 0,1-1 0 0,1 0 0 16,0-1 0-16,1 6 0 0,0-5 0 0,0-7 0 0,2 0 0 0,0-1 0 15,1 0 0-15,-1-2 0 0,-3-8 0 0,6 4 0 0,0-2 0 16,4 2 0 0,0-5 0-16,0-2 0 0,0-1 0 0,0-1 0 15,1-4 0-15,-1-2 0 0,-2-2 0 0,1 0 0 16,0 1 0-16,-1 0 0 0,-2 1 0 15,-1 5 0-15,-1-2 0 0,0-1 0 0,1 1 0 0,-5 8 0 16,0 0 0-16,0 0 0 0,0 0 0 0,0 0 0 16,0 0 0-16,0 0 0 0,0 0 0 0,0 0 0 15,8 10-240-15,-2 1 80 0,1 1 16 0,-3 1 0 16,2-4 144-16,-2-1-208 0,2-1 80 0,1 4 128 16,-1-1-160-16,-6-10 160 0,11 6 0 0,0 1-144 0,0-2 144 0,1-1 0 15,0-4-144-15,-3-1 144 0,0-1 0 0,7-2 0 0,2-3 0 0,-3-2 0 16,2-4 0-16,-5 5 0 15,0-3 0-15,6-6 0 0,-1 1 0 0,-3 0 0 0,-4 2 128 0,0 0-128 0,-3-1 128 0,-3 1-128 16,-3-1 128-16,0 1-128 0,0 3 0 0,-1 0 128 16,-1-1-128-16,1 2 0 0,-2 1 0 0,0 3 0 15,-1 1 0-15,-1-4 0 0,2 1-160 0,2 8-64 16,-2-8-16-16,2 8 0 16,-1-6-368-16,1 6-80 0,0 0-16 0,0 0 0 15,4-6-1280-15,-4 6-272 0,11-4-48 0,0 2-16 31,-1 1-1184-31,1-1-224 0</inkml:trace>
  <inkml:trace contextRef="#ctx0" brushRef="#br0" timeOffset="36575.106">20561 5876 23951 0,'-10'-2'1056'0,"10"2"224"0,0 0-1024 0,-7-1-256 0,7 1 0 0,-7-1 0 0,7 1 3920 0,0 0 736 0,-7 0 144 0,7 0 16 0,0 0-2416 0,0 0-480 16,0 0-112-16,0 0-16 0,0 0-1040 0,0 0-224 15,0 0-32-15,0 0-16 0,0 0-176 0,7 6-48 16,-7-6 0-16,9 4 0 0,1-2-128 0,0 0-128 16,1 0 144-16,0-1-144 0,0 1 0 0,0-2 128 15,1 0-128-15,1 0 0 0,0 2 0 0,2-2 0 16,1 0 0-16,-1 0 0 0,0 0 0 0,-2 2-192 15,1 0 192-15,-1 0-208 32,0 1-848-32,0-1-160 0,-1-1-48 0,-1 1 0 0,-1 0-1392 0,-1 2-288 0,0-1-48 0,-9-3-14352 15</inkml:trace>
  <inkml:trace contextRef="#ctx0" brushRef="#br0" timeOffset="36757.653">20695 6006 1839 0,'-24'3'160'0,"11"1"-160"15,-2-2 0-15,-1 1 0 0,0 0 8064 0,0 1 1568 16,3-2 320-16,3 0 64 0,1 0-6496 0,4-1-1280 0,5-1-272 0,0 0-48 16,0 0-880-16,0 0-160 15,0 0-48-15,10 4 0 0,1-2-656 0,1-1-176 16,0-1 0-16,4-1 0 0,2 0 0 0,0 0 0 16,0 1 0-16,1-1 0 0,0-3 0 0,-1 1 0 15,1 0 0-15,1-1-176 16,1 2-1536-16,0 0-304 0,0-1-64 0</inkml:trace>
  <inkml:trace contextRef="#ctx0" brushRef="#br0" timeOffset="37788.404">21398 4756 24879 0,'-6'-8'1088'0,"6"8"256"0,-6-6-1088 0,2 2-256 0,4 4 0 0,-6-6 0 0,2 1 2992 0,4 5 528 16,-6-5 128-16,6 5 0 15,0 0-1376-15,0 0-288 0,0 0-48 0,0 0-16 0,0 0-1056 0,0 0-224 0,-5 10-32 0,2 1-16 16,-1 2-464-16,4 5-128 0,0 0 0 0,0 4 0 15,0 4 0-15,0 6 144 0,0 4-144 0,0 7 0 16,0 6 0-16,0 3 0 0,0 6 0 0,0 5 0 16,-2 7 128-16,1 8-128 0,-1 6 0 0,2 6 0 15,0 1 0-15,0 5 0 0,0 5 0 0,-2-2 0 0,0-1 0 0,1-3 0 16,0 0 0-16,0-6 0 0,0-4 176 0,0-5-176 31,0-4 160-31,0-3-160 0,1-5 176 0,-1-7-176 16,0-7 192-16,1-4-192 0,-2-5 192 0,1-2-64 15,0-5 0-15,-1-4-128 0,0-4 304 0,0-4-48 0,-1-2-16 16,2-2 0-16,-1-4 112 0,1-1 32 0,1-3 0 0,-1-4 0 16,1-2-32-16,-2-1 0 0,2 1 0 0,0-1 0 15,-1-2-64-15,1-5-16 0,0 0 0 16,-1 6 0-16,1-6-48 0,0 6-16 0,0-6 0 0,-2 6 0 16,2-6-32-16,0 0-16 0,0 0 0 0,-1 7 0 15,1-7-32-15,0 0-128 0,0 7 192 0,0-7-64 16,0 0-128-16,0 0 192 0,0 0-192 0,0 6 192 15,0-6-192-15,0 0 128 16,0 0-128-16,0 0 128 0,0 0-128 0,5 6 128 0,-5-6-128 0,6 5 128 16,-6-5-128-16,9 3 0 0,0-1 0 0,1 1 128 0,0-3-128 0,1 1 0 0,3 1 0 0,0-2 0 15,3 1 0-15,2-2 0 0,0-2 0 0,3 3 0 16,1 1 0-16,3-1 0 0,-1 2 0 0,0-2 0 16,0 0 0-16,-1 2 0 15,0 0 0-15,-1-1 0 16,0-1-352-16,-2 1 48 0,-2 0 16 0,-1-1 0 15,0-1-1280-15,-1 1-256 0,-2-1-48 0,-2 0-13120 16,-1-1-2624-16</inkml:trace>
  <inkml:trace contextRef="#ctx0" brushRef="#br0" timeOffset="38327.632">21303 4805 29087 0,'0'0'1280'0,"0"0"272"0,0 0-1232 0,0 0-320 0,0 0 0 0,0 0 0 0,0 0 1808 0,0 0 304 15,1-9 64-15,-1 9 16 0,4-8-480 0,2 1-112 16,-1-1 0-16,4 1-16 0,1 0-864 0,2 0-160 15,0 2-48-15,1-2 0 0,3-1-384 0,0 2-128 16,2-1 0-16,1 2 0 0,3-1 0 0,0 2 0 16,-1-1 0-16,1 2 0 0,1 1 0 0,-1 0-176 0,0-1 32 0,-1 2 0 31,-2 1-2512-31,0 1-496 0,-2 2-112 0</inkml:trace>
  <inkml:trace contextRef="#ctx0" brushRef="#br0" timeOffset="39008.405">21976 4846 18431 0,'0'0'1632'0,"0"0"-1312"15,0 0-320-15,0 0 0 0,0 0 3264 0,2-8 576 16,-2 8 112-16,0 0 16 0,0 0-1344 0,0 0-288 0,0 0-48 0,0 0-16 16,0 0-1152-16,0 0-224 15,0 0-64-15,0 0 0 0,5 9-480 0,-1-1-96 0,-3 2-32 0,-1 2 0 16,-1 4-80-16,-1 0-16 15,0 1 0-15,-1 0 0 0,1 0-128 0,0 2 0 0,0 2 0 0,0-1 128 0,0 0-128 0,1-2 0 16,0-1 0-16,1 0 0 0,0-3 0 0,2-1 0 16,0-2 0-16,1-2 0 0,-3-9 0 0,4 9 0 15,-4-9 128-15,8 7-128 0,-1-3 0 0,2-3 0 16,2-3 0-16,-1-1 0 0,1-2 0 0,0 0 0 31,-1-3 0-31,0 0 0 0,-1 1 0 0,0 0-144 0,-3 0 144 0,1 2-208 0,-7 5 208 0,6-6 0 16,0 1-160-16,-6 5 160 0,0 0 0 0,0 0 0 15,0 0 0-15,0 0 0 0,5 7-160 0,0 0 160 16,-5-7 0-16,3 13-144 0,-1 2 144 0,-1 0 0 16,2 1 0-16,-1-1 128 15,0-1-128-15,0-1 0 0,1 0 128 0,1-1-128 0,0-1 0 0,1-1 0 16,-1-3 0-16,1 1 0 0,1-1 0 0,-6-7 0 16,10 4 0-16,0-1 0 0,0-3 0 0,0-1 144 15,-1-1-144-15,2-2 0 0,3-3 176 0,-1-2-176 16,0-1 160-16,1-2-160 0,2-1 224 0,-2-2-48 15,0-2-16-15,0 1 0 0,-2-2-16 0,0 0 0 16,-1 0 0-16,-1-2 0 0,-3 0-144 0,0 0 160 16,-2 0-160-16,-1 3 160 15,-3-1-160-15,0 2 0 0,-1 0 0 0,0 3 0 0,-1 2 0 0,0 1 0 16,-1 1-160-16,-1 2 160 0,1-1-336 0,2 8 16 16,-4-8 16-16,4 8 0 15,-5-6-256-15,5 6-48 0,0 0-16 0,0 0 0 16,0 0-1168-16,0 0-224 0,0 0-48 0,0 0-16 15,0 0-1504-15,0 0-320 0</inkml:trace>
  <inkml:trace contextRef="#ctx0" brushRef="#br0" timeOffset="39295.651">22608 5070 8287 0,'0'0'736'0,"0"0"-592"0,0 0-144 0,0 0 0 0,0-7 5824 0,0 7 1120 0,0 0 224 0,0 0 64 0,0 0-4096 0,0 0-832 15,0 0-144-15,0 0-48 0,0 0-704 0,0 0-160 0,0 0-32 0,0 0 0 16,2 11-704-16,1 1-160 0,-2 2-32 0,0 0 0 16,-1 1-192-16,0 2-128 15,0 0 128-15,-1 3-128 0,0 1 0 0,0 1 0 0,1-1 0 0,-2 1 0 31,1 2-1040-31,1 0-288 0,0 1-48 0,-1-1-16 16,0 0-2672-16,1-1-544 0</inkml:trace>
  <inkml:trace contextRef="#ctx0" brushRef="#br0" timeOffset="39965.533">22014 5944 22111 0,'0'0'976'0,"0"-8"208"0,-2-3-944 0,2 0-240 0,2 1 0 0,0 0 0 0,1 0 3744 0,-1 2 704 16,-2 8 144-16,2-7 16 0,-2 7-2080 0,0 0-416 15,0 0-96-15,0 0-16 16,0 0-1072-16,0 0-224 0,0 0-32 0,0 0-16 0,0 0-288 0,0 0-64 0,1 11-16 0,-2 1 0 15,-1 1-128-15,-1 1-32 0,-1 0 0 0,1 2 0 16,-1-1-128-16,0 1 0 0,1-1 0 0,1 0 128 16,0 0-128-16,0-1 0 15,1-2 0-15,1 0 0 0,0-2 0 0,1-3 0 0,2-2 0 0,-3-5 0 0,0 0 0 0,0 0 0 16,0 0 0-16,10 2 0 0,-1-2-128 0,1-2 128 31,0-2 0-31,1-2 0 0,-1-1 0 0,0-1-176 0,1 1 176 0,-2 0-128 16,-1 0 128-16,-2 2-192 0,-6 5 192 0,7-5-192 15,-7 5 192-15,0 0 0 0,0 0-144 0,0 0 144 16,0 0 0-16,6 8-144 16,-1 1 144-16,-2-1 0 0,0 2-144 0,0 1 144 0,-1 0 0 0,0 1-144 0,0-1 144 0,1-1 0 15,3-1-144-15,-1-2 144 16,-5-7 0-16,8 7 0 0,-1 0-144 0,2-3 144 0,2-2 0 0,0-4-128 16,-2-1 128-16,2 0 0 0,3-2 0 0,1-2 0 15,0-4 0-15,2 0 0 0,-1-1 0 0,1-2 0 16,-2-1 0-16,1 0 0 0,-3-1 0 0,-1 1 0 15,0-1 0-15,-2 2 0 0,-1-1 0 0,-3 2-128 32,-2 0 128-32,-2 2-160 15,-3 2-208-15,0-1-32 0,-1 0-16 0,-2 2 0 16,1 0-864-16,3 8-192 0,-7-5-16 0,1 0-16 0,-2 1-480 0,1 3-112 16,7 1-16-16,-7 2 0 0,0 1-1472 0,2 2-320 0</inkml:trace>
  <inkml:trace contextRef="#ctx0" brushRef="#br0" timeOffset="40397.134">22520 6015 29487 0,'0'0'1296'0,"0"0"288"0,0 0-1264 0,0 0-320 0,0 0 0 0,0 0 0 0,-6-3 1552 0,6 3 256 0,0 0 48 0,0 0 16 0,0 0-272 0,0 0-64 15,0 0-16-15,0 0 0 0,0 0-944 0,0 0-176 16,10-2-32-16,-10 2-16 0,9 0 0 0,-9 0 0 16,10 3 0-16,-10-3 0 0,10 3-96 0,-1 1-32 15,-1 0 0-15,-2 1 0 0,-6-5 32 0,8 9 0 16,-2-1 0-16,-1 0 0 0,-1 1 0 0,0 0 0 31,-4-9 0-31,2 12 0 0,-2 0-80 0,-1 0-16 0,-1 0 0 0,-2 1 0 16,0-1 0-16,0 0 0 0,-2 1 0 0,-1-1 0 15,0 1-160-15,-1-1 192 16,0-1-192-16,1 0 192 0,-2 1-192 0,-1-1 0 0,0-2 0 0,2 0 128 0,1-2-128 0,1-1 0 16,3 1 0-16,3-7 0 0,0 0 0 0,0 0 0 15,-1 8 0-15,1-8 0 0,0 0 0 0,6 6 0 16,1-3-176-16,2-1 176 0,1-2-144 0,0-2 144 16,1 0-160-16,0 1 160 15,0-2-464-15,1 1 0 0,0 1 0 0,-1-1 0 16,-1 0-2032-16,0 1-416 0,-2 1-80 0,-8 0-14544 0</inkml:trace>
  <inkml:trace contextRef="#ctx0" brushRef="#br0" timeOffset="41095.213">22090 6731 33743 0,'0'0'1488'0,"0"0"320"0,1-8-1440 0,1-1-368 0,2 2 0 0,-2-1 0 0,0 0 1728 0,-2 8 256 15,0 0 64-15,3-6 16 0,-3 6-320 0,0 0-64 0,0 0-16 0,0 0 0 32,0 0-816-32,0 0-160 0,0 0-48 0,0 0 0 15,0 0-192-15,0 12-64 16,-2 0 0-16,0 1 0 0,0 1-208 0,-1 2-48 0,-1 0-128 0,1 1 192 0,0-1-192 0,0 0 0 15,0-3 0-15,1 0 0 0,0 0 0 0,1-1 0 16,1-1 0-16,0-1 0 0,0-10 0 0,0 0 0 16,0 0 0-16,0 0 0 0,0 0-160 0,8 5 32 15,-8-5 0-15,10 0 0 0,-1-4-48 0,0-1 0 16,-1-3 0-16,0 2 0 0,1-3 0 0,-1 2 0 16,-1 1 0-16,-1 0 0 0,1 2 176 0,-7 4-128 15,0 0 128-15,9-2-128 0,-9 2 128 0,0 0-160 16,0 0 160-16,8 8-160 0,-1 2 160 0,-3 0 0 0,0 1-144 0,-1 0 144 0,0 0 0 0,1 0-144 31,1-1 144-31,-4 2 0 0,1-1 0 0,2 0 0 16,0 0 0-16,2-2 0 0,-6-9 0 0,9 7-128 15,-9-7-16-15,13 5 0 0,-1-4 144 0,0 0 0 0,-1-2 0 0,1-2 0 0,0-3 0 0,0-1 0 32,1-3 0-32,0-1 0 0,0 0 0 0,-1-1 0 0,0-2 0 0,-1 0 0 15,-1-1 0-15,-2-1-128 16,-1 1 128-16,-1 0-128 0,-1-3 0 0,-1 3 0 15,-1-2 0-15,-3 2 0 0,-1-1-64 0,-1 2 0 16,1 0 0-16,1 0 0 16,-1 1-336-16,0 2-80 0,-1 2-16 0,0 2 0 0,1 0-1680 0,1 7-320 0,-5-5-80 0,5 5-16 31,0 0-1184-31,0 0-256 0,0 0-32 0,-2 10-16 0</inkml:trace>
  <inkml:trace contextRef="#ctx0" brushRef="#br0" timeOffset="41596.184">22598 6826 17503 0,'0'0'1552'0,"0"0"-1232"0,0 0-320 0,0 0 0 0,0 0 4400 0,0 0 816 0,0 0 160 0,0 0 48 0,0 0-3328 0,0 0-672 16,0 0-128-16,0 0-16 0,0 0-784 0,0 0-160 15,9-3-16-15,-9 3-16 0,8 0-128 0,1 1-32 16,-1 1 0-16,1 0 0 0,-9-2-144 0,11 3 0 16,-11-3 0-16,11 6 0 0,-2-2 176 0,-9-4-48 15,10 5-128-15,-10-5 192 0,9 7-32 0,-9-7-16 16,0 0 0-16,6 10 0 0,-6-10 144 0,1 9 32 16,-1-9 0-16,-1 10 0 0,-1-2 64 0,-2 0 32 0,-2 0 0 0,1-2 0 15,-1 1-32-15,-1 0 0 0,-2 0 0 0,-1 1 0 16,2-1-208-16,0 0-48 15,2-1-128-15,0 0 192 0,1 0-192 0,5-6 128 0,-6 7-128 0,6-7 0 16,0 0 0-16,0 0 0 16,0 0 0-16,0 0 0 0,0 0 0 0,0 0 0 0,0 0 0 15,0 0 0-15,0 0-144 0,8 4 144 0,-8-4 0 0,11 1-144 16,-1-1 144-16,0 1 0 0,-1-1 0 0,-1 0-128 16,2 0 128-16,0 1 0 15,-1 0 0-15,-9-1 0 0,11 5 0 0,-1 0 0 0,-10-5 0 0,10 8 0 16,-4 1 0-16,-6-9 0 0,4 10 0 0,-2 1 0 0,-1 0 0 15,-2 1 128-15,-1-1 0 0,-2 1 0 16,0 0-128-16,-1 0 0 0,-3 0 0 0,0 1 0 0,0 1 128 0,1-2 0 16,-1 0 0-16,-1-2 0 15,-1-3-464-15,2 0-96 0,-1-3-16 0,1 1 0 16,-1-3-1808-16,9-2-368 0,-10 0-80 0,0-3-15696 0</inkml:trace>
  <inkml:trace contextRef="#ctx0" brushRef="#br0" timeOffset="42642.549">23041 4563 28671 0,'0'0'1280'0,"0"0"256"0,0 0-1232 0,0 0-304 16,0 0 0-16,0 0 0 0,0 0 1376 0,8 0 224 0,-8 0 32 0,11 0 16 0,0 1 336 0,-2 1 64 16,1 0 0-16,2 2 16 0,-1-1-1232 0,-1-1-240 15,0 0-48-15,8 1-16 0,0-1-208 0,1 0-64 0,1-1 0 0,1-1 0 16,1 0-128-16,1 0-128 0,1 0 192 0,-8 0-192 16,2 1 128-16,8-1-128 0,0 0 0 0,-3 0 0 15,-1 0 128-15,-2 1-128 0,-4 0 0 0,0 2 0 16,-2-1 176-16,-1 0-176 0,-1 0 160 0,-1 1-160 0,-1 1 384 0,-1 0-32 15,0 1 0-15,-1 0 0 0,-1 2 32 0,0 1 16 16,-2 1 0-16,0 2 0 0,-3 0-32 0,0 4-16 16,0 2 0-16,0 1 0 0,2 2-48 0,-3 3-16 15,0 2 0-15,-1 5 0 0,0 4-128 16,-1 8-32-16,1 5 0 0,-1 5 0 0,-3 1-128 0,2 7 0 16,1 5 0-16,0 6 0 15,-1 7 0-15,0 4 0 0,-1 0 0 0,2 3 0 16,0 0 0-16,2-2 0 0,-1 0 128 0,1-2-128 15,2-4 0-15,-1-4 0 0,-1-3 0 0,1-5 0 0,-1-3 0 0,0-3 0 16,0-5 144-16,-1-2-144 0,-1-1 0 0,1-4 144 16,-1-5-144-16,0 0 0 0,0-4 160 0,1-1-160 15,-2-3 128-15,0-1-128 0,-2-2 144 0,1-2-144 16,0-3 160-16,0 0-160 0,-1-3 128 0,0-1-128 16,0-1 0-16,0 0 144 0,1-1-16 0,0-2 0 15,1-3 0-15,0 0 0 0,0 1 0 0,0-4 0 16,1-2 0-16,-1 0 0 0,1 0-128 0,0 0 192 0,-1-3-192 0,2-7 192 0,-1 9-192 0,0 0 128 15,1-3-128-15,-1 2 128 0,1-8-128 0,0 0 128 16,0 7-128-16,0-7 128 0,0 0-128 0,-1 7 160 31,1-7-160-31,0 7 160 0,0-7-160 0,0 0 128 0,0 0-128 0,0 0 128 0,-1 8-128 0,1-8 160 16,0 0-160-16,0 0 160 0,0 0-160 0,0 0 160 16,-3 5-160-16,3-5 160 0,0 0-160 0,0 0 160 15,-3 7-160-15,3-7 160 0,0 0-160 0,-4 5 128 31,4-5-128-31,-6 5 128 0,1-2-128 0,-1 0 0 0,0 0 0 0,-2 1 0 16,1-1 128-16,-2 2-128 16,-2-1 0-16,-2-1 128 0,-1 2-128 0,0-2 0 0,-2 0 0 0,0 1 0 0,-3-1 0 0,-1 0 0 15,2 1 0-15,0-1 0 0,3 0-448 0,-1 0 48 16,2 0 0-16,3-2 0 16,1 1-816-16,0 0-144 0,2 0-48 0,1 1 0 15,1-2-896-15,6-1-176 0,0 0-32 0,0 0-16848 0</inkml:trace>
  <inkml:trace contextRef="#ctx0" brushRef="#br0" timeOffset="58557.492">1948 12636 16575 0,'0'0'1472'0,"0"0"-1168"0,0-5-304 0,0-1 0 0,0-1 2992 0,0 1 528 0,1-1 128 0,-1 0 0 0,0 2-960 0,0-1-192 0,0 6-32 0,0 0-16 16,2-4-912-16,-2 4-176 0,0 0-32 0,0 0-16 15,0 0-464-15,0 0-80 0,6 2-32 0,-1 4 0 16,-2 1-192-16,1 3-32 0,-2 1-16 0,0 3 0 16,0 2-224-16,1 4-32 15,-2 2-16-15,0 1 0 0,0 1-224 0,0 1 144 0,0 2-144 0,0-1 128 0,-1 1-128 0,0-1 0 16,0-1 0-16,0 0 128 0,1-3-128 0,-1-2 0 31,0 0 0-31,0-2-176 0,0-3 176 0,2-2 0 16,1-2 0-16,-1-2-128 0,-2-9 128 0,0 0 0 15,0 0 0-15,0 0 0 0,0 0 0 0,5-5 0 0,1-4 0 0,0-2 0 16,1-2 0-16,0 0 0 0,-2-3 0 0,3-1 0 0,-3-3 0 0,2 0 0 16,-3 1 0-16,2 1 0 0,0-2 0 0,2 1 0 15,-3 0 0-15,0 2 0 0,1-1 0 0,-1 3 0 16,-1 0 0-16,2 4 0 0,-3 2 0 0,2 1 0 16,-1 2 0-16,-4 6 0 0,0 0 0 0,0 0 0 15,0 0 0-15,0 0 0 0,4 7 0 0,2 2 144 31,-1 1-144-31,0 1 0 0,-1 2 128 0,-3 0-128 16,4-1 0-16,-2 1 0 0,-1 1 0 0,2-2 0 16,-1 1 0-16,-1 0 0 0,0 0 0 0,0-1 0 0,1-2 0 0,1 0 0 15,-3-1 0-15,2-2 0 0,-3-7 0 0,0 0 0 16,5 5 0-16,-5-5 0 0,0 0 0 0,0 0 0 16,8-1 0-16,-1-2 0 0,1-3 0 0,0 0-144 15,-2-2 144-15,2-1 0 0,0-2 0 0,0 0-128 16,1-1 128-16,0-1 0 0,1-2-144 0,-2 1 144 0,2 0 0 15,-2 1-176-15,-1-1 176 0,1 3-128 0,0 0 128 0,0 3 0 16,0 1 0-16,-3 2 0 0,1 1 0 0,-6 4-128 16,0 0 128-16,6 1 0 0,1 2 0 0,-1 1 0 0,-2 1 0 0,1 2 0 31,1 0 0-31,-1 1 0 0,1 1 192 0,-2 1-64 16,0 1-128-16,-1 0 0 0,0-1 0 0,1 1 0 0,1 1 0 0,-1 0 0 15,0 0 0-15,0 0 128 0,-2 1-128 0,2-1 0 16,0 0-176-16,-1-1 176 0,1-1-384 0,-2 0 32 15,0-2 0-15,0 0 0 16,0 0-1824-16,1-2-384 0,1 0-64 0,0-1-15600 16</inkml:trace>
  <inkml:trace contextRef="#ctx0" brushRef="#br0" timeOffset="58775.742">2638 12694 34383 0,'0'0'1520'0,"0"0"320"0,0 0-1472 0,0 0-368 0,0 0 0 0,0 0 0 0,0 0 1248 0,2 7 176 0,-2-7 48 0,3 9 0 0,0-1-256 0,2 2-32 0,-1 0-16 0,1 1 0 15,-2 0-448-15,1 1-80 16,1 1-32-16,-2 2 0 0,0-1-304 0,-1 0-64 16,0 2-16-16,-1-1 0 0,0 2-224 0,1-1 144 15,-1 0-144-15,0 0 128 31,0-1-1344-31,0 1-288 0,0-3-48 0,1-1-11472 16,1-2-2288-16</inkml:trace>
  <inkml:trace contextRef="#ctx0" brushRef="#br0" timeOffset="58973.521">2777 12538 23951 0,'-10'1'1056'0,"10"-1"224"0,0 0-1024 0,0 0-256 0,0 0 0 0,0 0 0 16,0 0 2768-16,0 0 496 15,0 0 112-15,0 0 16 0,5-3-2752 0,0-1-640 0,2 2 0 0,-1 1 0 32,3 1-3232-32,-3 0-656 0</inkml:trace>
  <inkml:trace contextRef="#ctx0" brushRef="#br0" timeOffset="59393.041">2935 12670 23039 0,'0'0'1024'0,"0"0"192"0,-7 1-960 0,7-1-256 0,0 0 0 0,0 0 0 0,0 0 3872 0,0 0 736 16,0 0 128-16,0 0 48 0,0 0-2784 0,0 8-544 15,0-1-112-15,0 2-32 0,0 1-672 0,0 1-128 16,1 2-16-16,1 1-16 0,0-1-256 0,0 0-48 16,0 1-16-16,-1 1 0 0,0-1-160 0,-1 0 0 15,3-1 144-15,-1-1-144 0,0 1 0 0,0-2 0 16,0 0 0-16,0-2 128 0,0 0-128 0,1-2-160 0,-3-7 160 16,0 0-208-16,0 0 80 0,0 0 128 15,0 0-208-15,0 0 80 0,4-3 128 0,1-2-208 16,1-1 80-16,-1-2 128 0,0-2-176 0,-1-1 176 15,2-1-128-15,-1-1 128 0,1-1 0 0,0 2-160 16,2 0 160-16,-1 1 0 0,-3 0-128 0,3 0 128 16,-1 1 0-16,1 2 0 0,-2 0-128 0,2 2 128 15,0 1 0-15,-7 5 0 0,0 0-128 0,0 0 128 0,7 2 0 0,0 2 0 16,-3 3-192-16,2 2 64 16,-1 1 128-16,1 1-208 0,-3 0 32 0,1 2 16 0,1 0 0 0,-1 1 0 15,0 2-1024 1,0 0-208-16,-1 2-32 0,-1 0-10928 0,1-1-2176 0</inkml:trace>
  <inkml:trace contextRef="#ctx0" brushRef="#br0" timeOffset="60527.125">1841 13668 24879 0,'0'0'1088'0,"0"0"256"0,-3-6-1088 0,0 0-256 0,0-2 0 0,2 0 0 0,1 0 3264 0,0 2 576 16,0-1 128-16,1 2 32 0,0-1-1952 0,-1 6-384 15,4-4-64-15,-4 4-32 0,0 0-816 0,0 0-176 16,0 0-16-16,0 0-16 0,4 4-192 0,1 3-32 0,-1 3-16 0,1 7 0 15,0 2-128-15,-3 2-32 0,0 1 0 0,0-7 0 16,1 2-144-16,0 10 0 0,-1 2 0 0,0-10 128 0,-1 0-128 16,1 2 0-16,0 0 0 0,0-1 128 0,2-1-128 0,0-2 0 31,-1 1 0-31,1-3 0 0,1 0 0 0,0-4 0 16,-1-3 0-16,0-1 0 0,1-3 0 0,1-1 0 0,1-4 0 0,-1-2 0 15,2-2 0-15,0-3 0 0,-1-2-144 0,1-1 144 16,1-1 0-16,3-7 0 0,-2 2 0 0,-3 6 0 0,0 1 0 0,0-1 0 15,-1 0 0-15,1 1 0 0,-3 1 0 0,1 2 0 16,-1 1 0-16,-4 6 0 0,0 0 0 0,0 0 0 16,0 0 0-16,0 0 0 0,0 0 0 0,6 3-128 15,-1 3 128-15,-1 0 0 0,0 2-160 0,0 0 160 16,-1 1-128-16,1-1 128 16,-1 0 0-16,0 0-160 0,-2-2 160 0,3 1 0 0,-4-7 0 0,4 6-128 0,-4-6 128 15,0 0 0 1,11 3 0-16,-11-3 0 0,0 0 0 0,8-5 0 0,1 0 0 0,-1-3 0 0,1-2 0 0,-4-1 0 15,1-1 0-15,1-1 176 0,-1 1-176 0,3-6 160 16,-2 1-160-16,-2 6 0 0,1 0 144 0,-1 0-144 16,1 0 0-16,-2 0 0 0,2 0 0 0,-1 1 0 15,1 1 0-15,0-3-160 0,0 0 16 0,-2 3 0 32,1 2-368-32,-5 7-80 0,2-5-16 0,2-3 0 0,-4 8-384 0,0 0-80 0,0 0-16 0,0 0 0 31,0 0-1520-31,0 0-304 0,0 0-64 0,8 0-16 15,-1 2-224-15,2 3-48 0</inkml:trace>
  <inkml:trace contextRef="#ctx0" brushRef="#br0" timeOffset="60727.882">2469 13850 23951 0,'0'0'2128'0,"0"0"-1696"0,0 0-432 0,0 0 0 0,0 0 3104 0,0 0 544 0,0 0 96 0,0 0 32 15,-5 5-1744-15,0 1-352 0,5-6-64 0,-2 8-16 16,1 1-704-16,0 1-160 0,0 0-32 0,-1 1 0 0,-2 1-384 0,1 1-96 0,1 2-16 16,0 2 0-1,1 0-208-15,-2 0 0 0,3 2-144 0,0-1 144 32,-1 2-1232-32,1-2-160 0,0-3-16 0,0-1-16 15,2 1-1600-15,2-2-320 0,1 1-64 0</inkml:trace>
  <inkml:trace contextRef="#ctx0" brushRef="#br0" timeOffset="61276.086">2709 13463 27647 0,'-8'-10'1216'0,"6"5"256"0,0-2-1168 0,1-4-304 0,-1-1 0 0,2 1 0 15,0 1 3712-15,2 5 672 0,-2-1 144 0,0 6 16 16,0 0-2624-16,0 0-544 0,3-4-96 0,-3 4-32 16,0 0-560-16,0 0-112 0,0 0-32 0,6 6 0 0,-2 3-224 0,0 3-32 15,0 4-16-15,-1 1 0 0,0 2-144 0,0 3-128 32,-2 2 144-32,2 13-144 0,-1 0 0 0,0-12 0 0,-1 1 0 0,2 1 0 15,-1 0 0-15,1 0 0 0,0-1 0 0,2 9 0 16,-1-7-144-16,1-5-32 0,-2-3 0 0,-1-9 0 15,1-1-16-15,0-3-16 0,-2 0 0 0,-1-7 0 16,0 0 208-16,0 0 0 0,0 0-160 0,6-1 160 16,1-4-176-16,2-4 48 0,-2-4 0 0,0 4 0 15,0-2 128-15,3-6-208 0,-2 1 80 0,-1 6 128 16,2-1-224-16,-2 0 80 0,1 0 16 0,0 0 0 0,0 1-32 16,3-2 0-16,-2 2 0 0,-3 6 0 0,1 1 0 15,1 1 0-15,-1 1 0 0,1 3 0 0,-8-2-32 0,5 6 0 16,1 0 0-16,0 5 0 0,0 1 64 0,-3-3 0 15,-1 0 0-15,2 4 0 16,-1 0 128-16,0 2 0 0,-1-2 0 0,-2 0 0 16,-1-1 0-16,0-3 192 0,-1 1-32 0,0 2-16 15,-2 0 80-15,0 0 16 0,-3 1 0 0,0 0 0 0,-3 0-64 0,0-1-16 16,-3 0 0-16,1 0 0 0,0-1-32 0,-2 0-128 16,-1-1 192-16,0-3-64 0,0 0-256 0,0-1-64 15,1-2-16-15,0-1 0 16,1-2-1632-16,3-2-320 0,0-1-64 0,2-1-10672 15,1-2-2144-15</inkml:trace>
  <inkml:trace contextRef="#ctx0" brushRef="#br0" timeOffset="62445.143">4642 12172 29487 0,'-2'-5'2624'0,"-3"-2"-2112"0,2-2-512 0,0-1 0 0,3 0 2320 0,0 0 368 0,-2 2 64 0,1 2 0 0,1 6-448 0,-2-6-112 16,2 6-16-16,0 0 0 0,0-5-1040 0,0 5-224 0,0 0-32 0,0 0-16 16,0 0-384-16,0 0-80 0,0 0-16 0,-2 10 0 15,1 1-384-15,0-1 0 16,1 4 128-16,0 3-128 0,-2 2 0 0,0 3 0 0,2 2 0 0,-2 14 0 15,-3-3-144-15,3-11-16 0,-1 3 0 0,0 12 0 32,0-4-1376-32,2-10-288 0,0 1-48 0,-1 12-16 15,0-3-1744-15,1-13-336 0,-1-2-80 0</inkml:trace>
  <inkml:trace contextRef="#ctx0" brushRef="#br0" timeOffset="62649.266">4469 12727 911 0,'-7'5'0'0,"1"-2"0"0,-4 0 0 0,1 2 0 16,1-1 8544-16,-3 1 1632 0,0 0 320 0,7-2 64 16,-1 0-6896-16,5-3-1360 0,0 0-288 0,0 0-48 15,0 0-928-15,0 0-176 0,0 0-32 0,0 0-16 16,0 0-592-16,0 0-224 0,7 3 176 0,3-2-176 16,2-3 0-16,3-2 0 0,1 0 0 0,12-4 0 0,-2 0 0 0,-7 3-208 0,0-2 16 0,14-1 0 31,-1 0-1184-16,-10 3-224-15,0 1-64 0,11 0 0 0,-2 0-2256 0,-6 1-464 0</inkml:trace>
  <inkml:trace contextRef="#ctx0" brushRef="#br0" timeOffset="63245.785">4491 13040 32703 0,'-2'-10'1456'0,"1"3"288"0,0-2-1392 0,1 3-352 15,1-2 0-15,0 0 0 0,0 2 2176 0,-1-3 352 16,2 1 80-16,-2 8 16 16,0 0-848-16,0 0-176 15,0 0-16-15,0 0-16 0,0 0-736 0,0 0-128 0,0 0-48 0,1 7 0 16,1 2-208-16,1 0-32 16,-1 4-16-16,0 1 0 0,-1 1-256 0,0 1-144 0,-1-1 160 0,1 2-160 15,0 0 128-15,2 10-128 0,-2-4 0 0,0-1 0 16,1-3 0-16,-1-4 0 0,-1-1 0 0,2-1 0 15,-1 0 0-15,2-2 0 0,-2-2 0 0,1 2 0 16,-2-11 0-16,1 7 0 0,-1-7 0 0,0 0 0 16,0 0 0-16,0 0 0 0,0 0 0 0,0 0 0 15,0 0 0-15,7-5 0 0,-2-2 0 0,-2 0 0 0,1-2 0 0,-1-2-128 16,0-2 128-16,2-1 0 0,0-2 0 0,1 0 0 0,-1-1-128 0,1 1 128 16,-1 1 0-16,0 0 0 15,-1 1-128-15,3 1 128 0,-1 2 0 0,1 2 0 0,-1-1 0 0,1 2 0 16,0 2-144-16,0 0 144 0,0 3 0 0,0 1-144 0,-1 1 144 15,2 2 0-15,-8-1 0 0,9 5 0 0,1 1 0 0,-4-1 0 32,2 3 0-32,-2 2-128 0,1 1 128 0,1 1 0 0,-3 0 0 0,1 2 0 0,0 2 0 0,2-1 0 15,0-1 0-15,-1 2 0 0,-1-1-160 0,-1 1-96 16,1-1-32-16,-2-1 0 31,1 0-2256-31,0 3-448 0,0 0-80 0</inkml:trace>
  <inkml:trace contextRef="#ctx0" brushRef="#br0" timeOffset="63896.171">5353 12398 23951 0,'0'0'1056'0,"-6"2"224"0,-3 0-1024 0,1-1-256 0,1 0 0 0,1 1 0 0,6-2 4144 0,0 0 768 16,-5 2 144-16,5-2 48 0,0 0-2736 0,0 0-560 16,0 0-96-16,0 0-32 15,0 0-736-15,0 0-160 0,0 0-16 0,0 0-16 16,0 0-288-16,0 0-48 15,6 1-16-15,3 0 0 0,0 0-112 0,2-1-32 0,-2-1 0 0,2 0 0 0,1 0-256 0,6-1 128 16,0 0-128-16,2 1 0 0,1 0 128 0,1-1-128 16,1 1 0-16,0 0 0 0,0 0 0 0,1 0 0 15,2 0 0-15,1 0 0 0,3 0 0 0,-3 0 0 16,0-2 0-16,-2 1 0 0,1 0-368 0,1 0-16 16,-3-1-16-16,1-1 0 15,1 1-1040 1,-1 0-208-16,-2-1-32 0,-2 1-16 0,-5-1-896 0,1-1-176 0,-2 0-48 0</inkml:trace>
  <inkml:trace contextRef="#ctx0" brushRef="#br0" timeOffset="64530.721">5413 12513 17503 0,'0'0'768'0,"-10"2"176"31,-1-2-752-31,2 0-192 0,9 0 0 0,0 0 0 0,0 0 5120 0,0 0 976 0,-9-1 208 0,9 1 32 0,0 0-3440 0,0 0-688 16,0 0-144-16,0 0-16 0,0 0-736 0,0 0-144 15,0 0-16-15,0 0-16 0,0 0-352 0,0 0-64 16,0 0-16-16,0 0 0 0,0 0-320 0,0 0-80 15,0 0-16-15,0 0 0 0,0 0-288 0,-1 10 160 16,6 0-160-16,-2-1 128 0,2 0-128 16,3 1 0-16,1 0 0 0,2 0 0 0,2 1 0 0,3-1 0 0,0 0 0 0,-4-3 0 15,0 2 0-15,3 0 0 0,-1 0 0 16,2 1 0-16,2 0-176 0,-2 0 176 16,1-1-128-16,3 6 128 0,-2-3-208 0,-2 0 32 0,-4-1 16 15,-5-3 0 1,-2 0 160-16,1 1-160 0,-2 0 160 0,-1 1-160 0,-3 1 160 0,-3 5 0 15,-4 1-144-15,3-5 144 0,-4 0 0 0,1 2 0 0,-6 2 0 0,-5 6 0 16,-3-2-160-16,5-7 160 0,0 2 0 0,-8 8-144 16,3-2 144-16,0 0 0 0,1-1 0 0,7-7 0 15,-2 0 0-15,0 3 0 0,1-1 0 0,2 1 0 16,1-1 0-16,1 0 0 0,0 0 0 16,0-1 0-16,0-1 0 0,3-1 0 0,1-1 0 0,2 0 0 15,0-1 144-15,2-2 16 16,1-2 0-16,2 0 0 0,2-1 16 0,3 0 0 0,1-1 0 0,2 1 0 15,1-2 0-15,2-1 0 16,3-2 0-16,-3-1 0 0,2 0 32 0,9-1 16 16,0 0 0-16,-5-1 0 0,3 2-224 0,11-2 0 0,-3-1 0 0,-8 0 0 15,2 1 0-15,14-3 0 16,-5 2 0-16,-2 1 0 0,0-2 0 0,0 3 0 0,-3 0 0 0,1 0 0 16,-1-3 0-16,-1 1-128 0,-3 2 128 0,0 0-208 31,0-1-288-31,-1 1-48 0,0 1-16 0,-3 0 0 15,-2-1-1168-15,-1-2-224 0,-3 0-48 0,-1 2-16 16,0 0-1824-16,-2-1-352 0</inkml:trace>
  <inkml:trace contextRef="#ctx0" brushRef="#br0" timeOffset="65013.585">5471 13733 27647 0,'0'0'1216'0,"-5"-4"256"0,5 4-1168 0,-5-5-304 0,5 5 0 0,-1-6 0 0,1 6 4192 0,2-5 784 0,2 0 144 0,-4 5 48 16,0 0-3040-16,0 0-592 0,0 0-128 0,0 0-32 0,0 0-656 0,0 0-128 31,0 0-16-31,0 0-16 0,0 0-208 0,5 10-32 0,-4 0-16 0,0 0 0 0,2 1-304 0,-2-2 128 15,0 1-128-15,0 1 0 0,-1 0 0 0,0 0 0 0,0 0 0 0,2 0 0 16,2-1 0-16,2 3 0 16,-1-3 0-16,1-3 0 15,-6-7-448-15,7 4 16 0,-1-2 0 0,8-3 0 16,2-2-736-16,-4-2-160 0,1-1-16 0,8-4-16 16,-2-5-608-16,-2 1-112 0,-1-1-32 0,0-3 0 15,-1-3-1728-15,-4 0-368 0,0-10-64 0,-4 5-16 0</inkml:trace>
  <inkml:trace contextRef="#ctx0" brushRef="#br0" timeOffset="65141.295">5582 13502 29423 0,'-12'1'1296'0,"7"0"288"0,5-1-1264 0,0 0-320 0,-7 0 0 0,7 0 0 16,-7 0 1632-16,7 0 272 0,0 0 48 0,0 0 16 16,0 0-912-16,0 0-176 0,0 0-48 0,11-5 0 15,0 2-656-15,-2 0-176 0,0-2 0 0,2 2 0 31,0 0-1024-31,1 1-224 0,0-1-48 0,-1 2-9632 0,-2 0-1920 0</inkml:trace>
  <inkml:trace contextRef="#ctx0" brushRef="#br0" timeOffset="65395.049">5733 13571 22111 0,'0'0'976'0,"-7"0"208"0,7 0-944 0,0 0-240 15,0 0 0-15,0 0 0 0,0 0 4640 0,0 0 880 16,0 0 176-16,0 0 48 0,0 0-3728 0,0 0-736 16,0 0-160-16,9-3-32 15,0 0-576-15,1 1-128 0,1 0-32 0,1 1 0 0,1 0-224 0,0 0-128 16,-1 0 128-16,-3 1-128 0,2-2 0 0,0 2 0 0,0-1 0 0,7-1 0 31,-1 0-1360-15,-2 1-192-16,-2 0-48 0,-1 0 0 0,-12 1-2368 0,10-1-496 0</inkml:trace>
  <inkml:trace contextRef="#ctx0" brushRef="#br0" timeOffset="65565.137">5767 13705 32767 0,'-8'10'1456'0,"8"-10"288"0,0 0-1392 0,0 0-352 15,0 0 0-15,0 0 0 0,0 9 1024 0,0-9 128 16,0 0 16-16,10 4 16 0,1-4-640 15,2-1-128-15,1-1-32 0,1-3 0 16,3-2-384-16,-1-1 0 0,0-1 0 0,1 2 0 16,0-2-2240-16,0 0-368 0,-2-1-80 0</inkml:trace>
  <inkml:trace contextRef="#ctx0" brushRef="#br0" timeOffset="65743.424">6148 13594 15663 0,'-7'10'1392'0,"4"-2"-1120"16,1 0-272-16,-2 2 0 0,3 0 3472 0,0 1 640 0,1 1 128 0,0 3 32 0,0 0-2256 0,0 3-448 15,1 1-96-15,0 2 0 0,-1 0-944 0,-1-1-176 16,0-2-32-16,2-3-16 16,-1-1-1440-16,1-1-272 0,3 0-64 0,-3-5-13664 15</inkml:trace>
  <inkml:trace contextRef="#ctx0" brushRef="#br0" timeOffset="66530.071">5710 12013 21183 0,'0'0'1888'0,"0"0"-1504"0,0 0-384 0,-1-7 0 0,1 7 1616 0,-1-8 256 15,1 8 48-15,0 0 16 0,0 0 384 0,0 0 80 16,-3-8 16-16,3 8 0 0,0 0-848 0,0 0-160 15,0 0-48-15,0 0 0 0,3 8-400 0,-2 1-96 16,-1 1-16-16,2 1 0 0,-1-2-336 0,2 4-80 16,-2 0-16-16,1 0 0 0,-1 0-192 0,-1 0-32 0,0-1-16 0,2 1 0 15,-2-2-176-15,2-2 0 0,0 0 0 0,-2-9 0 0,0 9 0 0,0-9 0 32,0 0 0-32,4 9 0 0,-4-9 0 0,0 0 0 0,0 0 144 0,0 0-144 0,0 0 0 0,0 0 128 15,0 0-128-15,8-1 0 16,-1-1 0-16,0-3 128 0,-1-1-128 0,1-2 0 0,2-1 0 0,-3 0 0 15,1 0 0-15,-1 1 0 0,1-1 0 0,0 0 0 16,-3 0 0-16,0 2-128 0,1-1 128 0,-5 8 0 16,5-8 0-16,-5 8-128 0,7-4 128 0,-7 4 0 0,0 0-144 0,11 2 144 15,-11-2-128-15,10 5 128 0,-1 3-160 0,-3 2 160 16,0 1-144-16,0 1 144 16,0 1-128-16,0 1 128 0,1-1 0 0,1 0-160 15,-1 1 160-15,0 2 0 31,-2-2-1024-31,3 0-80 0,1-1-32 0,-1 1 0 0,-3-2-1936 0,2-1-384 0</inkml:trace>
  <inkml:trace contextRef="#ctx0" brushRef="#br0" timeOffset="67758.113">6834 12149 13311 0,'-1'-3'0'0,"-2"2"0"0,3 1 0 0,0 0 0 0,2-17 5504 0,-16 23 1088 0,-1 2 240 0,2 3 32 0,1 1-4752 0,3 0-960 0,-1 4-192 0,0 3-48 16,0 4-624-16,-1 5-128 0,-3 4-32 0,0 4 0 16,0 4-128-16,0 4 0 0,0 4 0 0,1 5 128 15,1 2-128-15,1 4 0 0,2 4 0 0,1 1 0 16,-1-1 0-16,4-3 0 0,3-1 0 0,2-1 0 16,2-3 0-16,2-5-224 0,3-5 48 0,1-3 16 15,-1-4-784-15,3-4-144 0,1-7-48 0,2-4 0 16,3-3-1680-16,0-5-320 0,2-2-80 0</inkml:trace>
  <inkml:trace contextRef="#ctx0" brushRef="#br0" timeOffset="68282.525">7040 12857 23951 0,'0'0'2128'0,"1"-9"-1696"0,1-1-432 0,0 4 0 0,-1-1 2160 0,2 0 336 0,-3 7 80 0,0 0 16 0,0 0-688 0,0 0-144 15,0 0-32-15,0 0 0 16,0 0-576-16,0 0-128 0,4 7-32 0,-1 2 0 0,1 1-416 0,-2 1-96 16,0 1-16-16,0 1 0 0,0 1-256 0,1 2-48 15,-2-1-16-15,0 1 0 0,1-1-144 0,1 0 0 16,1 0 0-16,-1-1 128 0,1 0-128 0,2-1 0 16,-1-2 0-16,0 0 0 15,0-2 0-15,5 2 0 0,2-4-128 0,-4-5 128 0,1-1 0 0,-1-1-176 16,2-2 176-16,1-1-128 0,1-3 128 0,1-2 0 15,-2 0-144-15,5-8 144 0,-2 0 0 0,-2-1 0 16,-1 0 0-16,-4 5 0 0,-1-2 0 0,-1 1 0 16,-1-1 0-16,3-6 0 0,-4 4 0 0,1 1 0 0,-2 3 0 0,-2 3 0 15,-2 2 0-15,2 7 0 16,0 0 0-16,0 0 128 0,0 0-128 0,0 0 0 0,0 0 0 0,0 0 128 16,-3 6-128-16,1 4 0 0,1 2 0 0,0 9 0 0,1-1 0 0,1-5 0 31,0 4 0-31,0 2 0 0,0 0 0 0,1 2 0 15,0 2 0-15,0 4 0 0,0 1 0 0,1 0 0 16,1 2 0-16,-1 0 0 0,-2-2 0 0,0-2 0 0,-1 1 0 0,-1 8 0 16,-2-6 0-16,1-11 0 15,-2 1 0-15,0-1 0 0,-2-2 144 0,0-1-144 0,-1-2 160 0,2 0-160 16,-2-3 144-16,1-2-144 0,-1-2 128 0,0-1-128 16,0-3 0-16,-1 0-192 0,-1-3 0 0,1-1 16 31,1-2-496-31,-3-4-96 0,2 0-32 0,3-2 0 0,0-2-1440 0,4 0-304 0,1 1-48 0,2 0-8336 15,3-3-1664-15</inkml:trace>
  <inkml:trace contextRef="#ctx0" brushRef="#br0" timeOffset="68512.562">7578 13192 21183 0,'0'0'1888'0,"0"0"-1504"0,0 0-384 0,0 0 0 0,0 0 3072 0,0 0 528 15,0 0 112-15,1 11 32 0,-1-2-1312 0,0-9-256 16,-1 10-48-16,0-2-16 0,-1 1-976 0,1-1-208 16,0 2-32-16,1 0-16 0,1 1-496 0,0 0-80 15,-1 0-32-15,2 5 0 0,1-3-272 0,-2-4 0 16,-1 1 0-16,3 4 0 0,3-2 0 0,-1-4 0 16,-3-2 0-16,3 1 0 0,0-1 0 0,4 3 0 15,1-3-192-15,-1-3 48 16,1-2-880-16,2-2-160 0,-1-2-32 0,1-3-16 15,1 1-2336-15,-1-4-464 0</inkml:trace>
  <inkml:trace contextRef="#ctx0" brushRef="#br0" timeOffset="68694.646">7637 13018 18431 0,'0'0'1632'0,"0"0"-1312"16,0 0-320-16,0 0 0 0,0 0 2432 0,0 0 400 0,0 0 96 0,2-8 16 15,-2 8-2240-15,7-5-432 32,2 1-80-32,5-1-32 0,0 0-384 0,2 2-80 15,0 0-16-15,2 0-8256 0,-3 2-1648 0</inkml:trace>
  <inkml:trace contextRef="#ctx0" brushRef="#br0" timeOffset="69083.745">8201 12974 24879 0,'0'0'2208'0,"-7"3"-1760"0,-2-2-448 0,1 0 0 16,8-1 4016-16,-8 3 720 16,8-3 128-16,-7 4 48 0,7-4-2432 0,0 0-496 0,0 0-80 0,0 0-32 15,0 0-784-15,0 0-144 16,0 0-48-16,0 0 0 0,0 0-384 0,0 0-96 0,0 0-16 0,7 6 0 16,2-1-208-16,-1-2-32 0,2-2-16 0,5-1 0 15,0 0-144-15,1 0 128 0,4-1-128 0,-6 1 128 16,3-1-128-16,8-1 0 15,0-1 0-15,1 1 0 0,-2 1 0 0,-1 0 0 0,1-2 0 0,-1-1 0 16,-1-1-400-16,0 1 32 0,-1-1 16 0,0 1 0 16,0-1-1024-16,-1 1-208 0,-2 0-32 0,-1-1-16 31,-3 1-736-31,-1-1-128 0,-2 2-48 0</inkml:trace>
  <inkml:trace contextRef="#ctx0" brushRef="#br0" timeOffset="69900.294">9192 12474 27647 0,'0'0'2448'0,"-2"-9"-1952"0,2-2-496 0,0 1 0 0,0 2 3264 0,0 8 576 0,-1-8 96 0,1 8 32 16,0 0-1920-16,0 0-384 0,0 0-80 0,0 0-16 0,0 0-608 0,-4 13-112 15,-1 1-16-15,3 3-16 0,-1 3-496 0,1 2-112 16,-1 2-16-16,2-4 0 0,0 3-192 0,0 2 144 15,1 3-144-15,0 2 128 0,1 3-128 0,0 2 0 16,-1-1 0-16,1 2 0 0,1 1 0 0,-1 17 0 16,-1-6 0-16,2-4 0 0,1-4 0 0,-2-12 0 15,1 0 0-15,2 11 0 0,-2-6 0 0,-1-14 0 16,0-2 128-16,0 6-128 0,-1-4 0 0,1-4 0 16,2-4 0-16,-2-3 128 0,-1-8 0 0,0 0 0 0,0 0 0 0,0 0 0 15,0 0 192-15,0 0 16 16,0 0 16-16,0 0 0 0,0 0 32 0,0 0 16 0,0 0 0 0,0 0 0 0,0 0-192 0,0 0-32 31,0 0-16-31,0 0 0 0,0 0-160 0,0 0 0 0,0 0 0 0,0 0 128 0,0 0-128 0,0 0 0 16,0 0 0-16,0 0 0 0,7 6 0 0,2-3 0 15,1-1 0-15,1 0 0 0,0 0-128 0,2 0 128 16,2-1 0-16,0-2 0 0,3-2-192 0,-1 0 16 16,0-1 16-16,-5-1 0 15,1 1-400-15,1-1-80 0,2 0 0 0,6-3-16 16,-1-1-1424-16,-7 3-288 0,1-2-48 0,7-4-11632 15,-4 0-2336-15</inkml:trace>
  <inkml:trace contextRef="#ctx0" brushRef="#br0" timeOffset="70298.126">9169 12448 14735 0,'0'0'640'0,"-8"1"160"0,-1-1-640 0,1 0-160 0,0 0 0 0,8 0 0 0,-7 1 5824 0,7-1 1152 16,-7 0 208-16,7 0 48 0,0 0-4160 0,0 0-832 16,0 0-160-16,0 0-32 0,0 0-896 0,0 0-160 15,0 0-32-15,0 0-16 0,9-2-480 0,1-2-80 32,1 1-32-32,2 0 0 0,2 0-192 0,3-2-32 0,0 0-128 0,0-2 192 0,3 0-192 0,1 1 0 31,0-1 0-31,0 2 0 0,-1-1 0 0,1 1 0 0,1-2 0 0,0 2 0 31,-1-1-912-31,2 2-240 0,2-1-32 0,0 2-16 0,2 0-1968 0,-2-1-400 0,-2 1-80 0</inkml:trace>
  <inkml:trace contextRef="#ctx0" brushRef="#br0" timeOffset="71599.69">9709 12725 10127 0,'-2'-10'896'0,"2"10"-704"16,2-7-192-16,-2 3 0 0,2-4 5024 0,-1 3 976 0,-1-1 192 0,0 6 32 0,0 0-3248 0,0 0-656 0,0 0-128 0,0 0-16 16,0 0-816-16,-3 6-144 0,1 2-48 0,0 4 0 15,0 1-720-15,0 2-160 0,-1 2-32 0,2 0 0 16,0 2-256-16,0 1 0 0,0-1 0 0,0 1 0 15,0 2 0-15,1-1 0 16,0-1 0-16,0 0 0 0,0-1 0 0,1-1 0 0,0 0 0 0,1-2 0 16,0-1 0-16,4-3 0 0,-1 0-192 0,1-2 192 0,-1-2-256 0,1-3 64 31,1-2 0-31,0-2 0 0,-7-1 0 0,7-2 16 16,2-1 0-16,-1-3 0 0,0-1 176 0,-1-3 0 0,-1 0 0 0,4-4 0 15,-2 2 0-15,-4 3 0 0,1 0 0 0,-1 1 0 16,-1 2 0-16,1 0 0 15,-4 6 0-15,0 0 0 0,0 0 0 0,0 0 0 0,0 0 0 0,0 0 0 16,0 0-160-16,6 7 160 0,-1 2-192 0,0 2 192 16,0-2-160-16,0 1 160 0,2 0-128 0,-1 0 128 15,1-2 0-15,0 1-160 0,1-2 160 0,6 3 0 16,-1-4-144-16,-6-3 144 0,1-1 0 0,3-2-144 16,1-2 144-16,1-1 0 0,1-2 0 0,-1-1 0 0,0-3 0 0,0-2 0 15,0 0 160-15,1-2-160 0,-2-2 144 0,4-4-144 16,-3 0 128-16,1 1-128 0,-4 2 176 0,-5 5-48 15,-2-2-128-15,1 1 192 0,-2-4-192 0,-1 1 128 0,-1-2-128 0,-1 2 0 16,-1-1 0-16,-2-4-288 0,0 2 32 0,1 7 16 31,-1 0-240-31,1 1-48 0,-1 1-16 0,0 3 0 16,1-1-816-16,-1 0-176 0,0 3-16 0,4 4-16 0,0 0-1696 0,0 0-320 0,0 0-80 0</inkml:trace>
  <inkml:trace contextRef="#ctx0" brushRef="#br0" timeOffset="72175.245">10272 13053 8287 0,'0'0'736'0,"-4"-5"-592"0,1-1-144 0,1-1 0 0,0 1 5632 0,-1-1 1088 0,1 0 208 0,0 1 48 0,1-1-3872 0,0 1-784 0,0 0-144 0,1 1-48 0,1-1-848 0,-1 6-160 16,0 0-32-16,2-4-16 0,-2 4-640 0,4-6-128 0,-4 6-32 0,0 0 0 31,0 0-272-31,7-1 160 0,-7 1-160 16,11 1 128-16,-11-1-128 0,9 3 0 0,0 1 0 0,3 1 0 0,-1 1 0 0,-4-3 0 0,2 1 0 0,0 1 0 15,-1-1 0-15,-1 1 0 16,-2-1 0-16,0 0 0 15,-5-4 0-15,6 6 0 0,-6-6 0 0,0 0 0 16,0 0 0-16,3 10 160 0,-3-10-160 0,-1 8 160 16,-1-2-160-16,-2 1 128 0,0 0-128 0,-3 1 128 15,-1 0-128-15,-1 1 0 0,0-1 0 0,-1 2 0 0,0 1 0 0,0 0 0 16,2 0 0-16,0-1-176 0,0 0 176 0,2 1 0 16,-1 0 0-16,1 0 0 0,3-1 0 0,1 0-128 0,0-2 128 0,1-1-128 15,1 1 128-15,0-1-208 16,0-7 80-16,2 5 128 0,-2-5-176 0,0 0 176 0,4 6-128 0,2-3 128 0,-1-1-128 0,1-1 128 15,-6-1-128-15,7 1 128 0,1 0 0 0,0-2-160 16,-8 1 160-16,9 0 0 0,-1 1 0 0,5 2 0 16,-5-1 0-16,-8-2 0 0,0 0 0 0,7 4 0 15,-7-4 0-15,5 6 0 16,-5-6 0-16,5 6 0 0,-5-6 0 0,2 8 0 0,-2 1 0 0,-1-1 0 31,-3-1 128-31,-2 5-128 0,-2 2 0 0,3-6 0 16,-2 2 0-16,2 0-160 0,-4 0-112 0,0 0-32 0,-1 0 0 0,0-1 0 0,2-1-16 0,-2 0-16 15,-2-1 0-15,1-1 0 16,1-1-240-16,1-2-64 0,1 0 0 0,-3 0 0 16,2-3-2192-16,9 0-448 0,-5-3-96 0</inkml:trace>
  <inkml:trace contextRef="#ctx0" brushRef="#br0" timeOffset="72667.825">10633 12811 1839 0,'0'0'160'0,"-7"0"-160"0,-1 0 0 0,8 0 0 0,-7 0 7728 0,7 0 1504 0,0 0 304 0,0 0 64 0,0 0-5872 0,0 0-1168 16,0 0-256-16,0 0-32 0,0 0-992 0,0 0-208 15,0 0-48-15,0 0 0 0,0 0-544 0,0 0-112 0,0 0-32 0,10-2 0 16,-1-4-192-16,1 1-144 0,0-1 192 0,2 1-192 0,-1-1 128 0,0 1-128 31,0-3 0-31,-1 1 0 0,0 0 0 0,0 0 0 0,1-1 0 0,-2 2 0 0,-1 0 0 0,1 0 0 16,-2 0 0-16,0 2 0 0,2-1 128 0,-1 2-128 15,-8 3 0-15,0 0 0 0,10 0 0 0,-10 0 0 16,0 0 0-16,11 7 0 0,-2 0 0 0,-1 2 0 16,-1 3 0-16,0 1 0 0,-1 2 0 0,1 0 0 15,-2 2-160-15,3-1 160 0,0 1 0 0,-1 0 0 16,1 2 0-16,1 1 0 0,0-1-128 0,0 2 128 0,2 0 0 0,-3 1 0 16,3 0-240-16,-2-6 32 15,0 0 0-15,1 2 0 31,1-1-608-31,0 1-112 0,0-3-32 0,3 7 0 0,-2-3-1008 0,-4-9-208 0,0-1-32 0,-1-2-16 16,1-1-1024-16,1 1-208 0</inkml:trace>
  <inkml:trace contextRef="#ctx0" brushRef="#br0" timeOffset="72970.736">11072 12733 17503 0,'-3'-11'768'0,"2"4"176"0,1-1-752 0,0 8-192 0,-1-8 0 0,1 0 0 0,0 8 4320 0,-1-8 832 15,1 8 160-15,0 0 48 0,0 0-2896 0,0 0-576 16,-3-5-112-16,3 5-32 0,-8 0-912 0,0 3-176 16,-3 2-32-16,0 5-16 0,-2 6-400 0,0 1-80 15,-4 4 0-15,3 3-128 0,-5 2 0 0,2 2 0 31,-4 3 0-31,2 0 0 0,0 1-128 0,3 1 128 0,0 0-208 0,3-1 80 0,0-1-128 0,6-11-32 0,2 1 0 16,0 1 0 15,3 0-1568-31,1-2-320 0,0-2-64 0,2-4-16 0,2-2-384 0,2-3-80 0,0-2-16 0,-5-7-10512 16</inkml:trace>
  <inkml:trace contextRef="#ctx0" brushRef="#br0" timeOffset="73533.681">11188 12337 34559 0,'0'0'1536'0,"0"0"304"0,0 0-1472 0,0 0-368 16,0 0 0-16,0 0 0 0,0 0 1712 0,0 0 272 15,-3-7 48-15,3 7 16 0,0 0-928 0,0 0-176 0,2-8-48 0,-2 8 0 16,6-6-576-16,1 1-112 0,1 1-16 0,1 1-16 16,-2-1-176-16,3 1 0 15,1 0 144-15,0 1-144 0,0-1 0 0,-1 2 0 16,1 0 0-16,1 1 0 0,0 0 0 0,-1 1 0 0,0 1 0 0,0 1 0 0,-1-1-128 0,0 1 128 31,-10-3-128-31,9 5 128 0,-9-5 0 0,0 0 0 16,8 6 0-16,-8-6 0 0,0 0 0 0,4 9 0 15,-4-9 0-15,1 10-128 0,-1-10 128 0,-3 11 0 0,-3-1 128 16,1 0-128-16,-3-2 0 0,0 1 144 0,0 0-144 0,-2 0 0 16,0 0 128-16,0 1-128 0,0 1 0 0,1-2 0 15,3-1 128-15,0 0-128 0,1 0 0 0,0-1 0 0,0 0 0 0,5-7 0 16,-4 9 0-16,4-9 0 0,-2 6 0 0,2-6 0 15,0 8 0-15,0-8-144 0,0 0 144 0,0 0 0 16,3 7 0-16,-3-7-128 0,7 5 128 0,-7-5 0 16,10 3-144-16,-1 1 144 15,0-1 0-15,-1 1 0 0,1 0 0 0,0 0 0 0,0 0 0 0,0 1-144 0,-2-1 144 0,2 2 0 16,-3-1 0-16,-6-5 0 0,6 7 0 0,0-1 0 16,-6-6 0-16,3 10 0 15,-3 0 0-15,-1-1 0 0,-2-1 0 0,-2 1 0 0,-1-1 0 0,-2 2 0 16,0 1-896-1,-1 0-160-15,-1-1-32 0,1 0-16 0,-1-1-1920 16,1 0-384-16</inkml:trace>
  <inkml:trace contextRef="#ctx0" brushRef="#br0" timeOffset="74220.875">11256 13185 17503 0,'0'0'768'0,"0"0"176"0,0 0-752 0,0 0-192 0,0 0 0 0,3-5 0 0,-3 5 4672 0,0 0 896 0,0 0 176 0,4-4 32 16,-4 4-3104-16,0 0-624 0,0 0-128 0,0 0-32 16,0 0-672-16,0 0-144 0,0 0-32 0,0 0 0 15,0 7-304-15,-1 0-64 0,-2 1-16 0,1 2 0 16,-2 1-352-16,1 1-80 0,-2 1-16 0,0 7 0 15,0-2-208-15,3-5 0 0,0 1 0 0,2 0 0 0,-2 1 0 0,4-2 0 16,-2-1 0-16,0-1 0 0,1 0-224 0,2-1-32 16,1-2-16-16,1-2 0 15,3-1-416-15,-1-3-80 0,1-1 0 0,1-2-16 16,0-4-1168-16,2 0-224 0,0-2-64 0,5-5-10688 16,0-2-2128-16</inkml:trace>
  <inkml:trace contextRef="#ctx0" brushRef="#br0" timeOffset="74387.906">11228 12977 28911 0,'0'0'1280'0,"0"0"256"0,0 0-1216 0,0 0-320 16,0 0 0-16,0 0 0 0,0 0 576 0,0 0 64 15,0 0 16-15,8-5 0 0,2 1-480 0,-1 1-176 16,-9 3 0-16,12-1-13856 15</inkml:trace>
  <inkml:trace contextRef="#ctx0" brushRef="#br0" timeOffset="75387.49">12180 12650 16575 0,'0'0'1472'0,"0"0"-1168"0,-3-4-304 0,1-1 0 0,2 5 3920 0,0 0 736 16,0 0 144-16,0 0 16 15,-5-3-1888-15,5 3-384 0,0 0-80 0,0 0-16 0,-4 2-1136 0,-1 3-224 16,1 0-64-16,1 3 0 0,-1 1-512 0,1 1-128 0,1 1 0 0,0 1-16 16,0 2-368-16,-1 1 128 15,2 1-128-15,0-1 0 0,1 2 0 0,0-2 0 16,0 0 0-16,1 2 0 0,-1 1-128 0,0-1-112 0,0 1-16 0,1-1 0 31,0 1-2016-31,1 0-416 0,-1-1-64 0,0 0-15360 0</inkml:trace>
  <inkml:trace contextRef="#ctx0" brushRef="#br0" timeOffset="75577.558">12056 12884 23951 0,'-16'-4'1056'0,"11"2"224"0,-1 1-1024 0,0-1-256 15,-1 0 0-15,7 2 0 0,-4-2 3232 0,4 2 592 0,0 0 112 0,0 0 32 16,0 0-2368-16,0 0-480 0,4-4-96 0,3-1 0 15,2 1-704-15,2 0-144 16,2-1-32-16,0 1 0 0,2-3-144 0,4 2 0 16,2-1 0-16,2 0 0 0,2-2-192 0,3 0 16 15,-1 1 16-15,16-4 0 16,-3 0-2288-16,-2 2-464 0,1 0-96 0</inkml:trace>
  <inkml:trace contextRef="#ctx0" brushRef="#br0" timeOffset="76101.878">12850 12603 14735 0,'0'0'1312'0,"0"0"-1056"0,1-9-256 0,4 1 0 15,0 1 4720-15,1 1 880 16,-6 6 176-16,6-4 48 0,-6 4-3120 0,0 0-608 16,0 0-128-16,0 0-32 0,0 0-848 0,8 4-192 0,-8-4-16 0,3 11-16 31,-1 1-320-31,-4 1-64 0,0 3-16 0,-1 0 0 0,-4 2-240 0,2 1-48 15,-2 0-16-15,0 1 0 0,4 0-160 0,-2 0 0 16,-1 1 144-16,3-3-144 0,1-1 0 0,0-1 0 16,4 0 0-16,0-2 0 0,1-2 0 0,1 0 0 15,3-2 0-15,-1-1 0 0,0-2-128 0,3-2 128 16,2-2-128-16,0-1 128 0,1-4-176 0,0 0 176 16,0 0-208-16,1-3 80 0,1-3 128 0,-1 0 0 0,-2 0-144 0,-1 1 144 15,0-1 0-15,-3 1 0 16,-1 1 0-16,-6 6 0 0,5-6 0 0,-5 6 0 0,0 0 0 0,0 0 0 15,0 0-160-15,0 0 160 0,0 0 0 0,5 9-144 16,-2 0 0-16,0 1 0 0,1-1 0 0,-2-1 0 16,0 2 16-16,1-1 0 0,-3-9 0 0,6 10 0 0,-1-3 0 0,3-2 0 15,-8-5 0-15,12 3 0 0,-1 0 128 0,0-3-128 16,-2-1 128-16,1-3-128 0,1-2 128 0,0-3 0 16,-1-2 0-16,2-1 0 15,0-3 0-15,0 1 0 0,-3 0 0 0,1-2 128 0,-3 0 0 0,1-1 0 16,-1 0 0-16,-3-1 0 0,1-2 0 0,-1 3 0 15,-1 0 0-15,-1 2 0 16,-2-2-128-16,0 1 128 0,-1-1-128 0,-1 4 128 16,0 2-128-16,-1 0 0 0,-1 0 0 0,2 2 128 15,-1 2-368-15,1 1-64 0,2 6-16 0,0 0 0 16,0 0-1296-16,0 0-272 0,0 0-48 0,0 0-16 16,0 0-1248-16,0 0-240 0,0 0-48 15</inkml:trace>
  <inkml:trace contextRef="#ctx0" brushRef="#br0" timeOffset="76585.668">13377 12927 24879 0,'0'0'2208'0,"-7"-3"-1760"0,7 3-448 0,-6-2 0 0,-1 0 3200 0,7 2 576 0,0 0 96 0,0 0 32 16,0 0-1760-16,0 0-352 0,0 0-64 0,0 0 0 0,0 0-960 0,0 0-176 16,10-1-32-16,0 1-16 15,-1 2-256-15,0 0-48 0,-1 1-16 0,1 2 0 0,0-2-96 16,0 1-128-1,-2 1 176-15,1 0-176 0,0 1 128 0,-8-6-128 0,8 5 0 0,-2 2 0 0,0-1 0 0,-2 2 0 16,-4-8 128-16,3 10-128 0,-3-10 0 0,0 11 160 16,-1-2-160-16,-3 1 128 0,-2-1 16 0,2-3 0 15,-2 1 0-15,-2 5 0 0,-4-1-144 0,3-3 192 16,-3-1-192-16,-5 6 192 0,1 0-192 0,0-2 128 16,3-2-128-16,4-2 128 0,0 0-128 0,1 0 0 15,-2 1 0-15,1 2 0 0,3-2 0 0,3-1 0 0,3-7 0 0,1 7 0 16,-1-7 0-16,4 5-176 0,1-1 176 0,7 1-192 15,1-1 64 1,3-2 0-16,-1-2 0 0,3-1 0 16,0-2-256-16,1 0-64 0,-1 1 0 0,-1-2 0 15,2-3-1152-15,1 0-256 0,0 2-32 0,-2 0-10960 16,-1 1-2192-16</inkml:trace>
  <inkml:trace contextRef="#ctx0" brushRef="#br0" timeOffset="77374.89">13678 12685 3679 0,'0'0'320'0,"0"0"-320"0,0 0 0 0,0 0 0 0,0 0 5536 0,0 0 1040 0,0 0 208 0,0 0 32 31,0 0-3232-31,0 0-640 0,0 0-128 0,0 0-16 16,0 0-880-16,0 0-192 0,0 0-16 0,0 0-16 15,0 0-656-15,4-8-128 16,1 0-16-16,1-1-16 0,-1-1-304 0,2 1-64 0,-1-1-16 0,2 2 0 0,1 0-272 0,0 0-48 16,-1-1-16-16,0 2 0 15,0 1-160-15,0 2 0 0,-2-2 0 0,0 3 0 0,-6 3 0 0,8-2 0 16,-8 2 0-16,9 2 0 0,-2 2 0 0,-1 3 0 16,0 2 0-16,-2 3 0 0,0 1-144 0,0 3 144 15,3 2 0-15,-2 0 0 0,0-1 0 0,0 3 0 0,2 1 0 0,0 0 0 16,1-1 0-16,0 1-128 15,1-1 128-15,-1-1 0 0,1 0 0 0,0 0 0 16,1-2-128-16,0 0 128 0,1-3-160 0,0-1 32 0,-4-2 0 0,3-2 0 16,4 1-128-16,-3-2 0 0,-4-2-16 0,1 0 0 31,0-1-352-31,-8-5-64 0,10 5-16 0,-10-5 0 16,9 2-2240-16,-9-2-464 0,0 0-96 0,0 0-13200 15</inkml:trace>
  <inkml:trace contextRef="#ctx0" brushRef="#br0" timeOffset="77620.718">13972 12596 12895 0,'0'0'1152'0,"-3"-6"-928"0,3 6-224 0,0 0 0 15,0 0 4416-15,0 0 848 16,0 0 176-16,0 0 16 0,0 0-2672 0,0 0-544 15,0 0-96-15,0 0-32 0,0 0-704 0,-2 13-160 0,-3-2-32 0,2 2 0 16,0 2-512-16,-2 2-96 0,-3 1-32 0,2 1 0 0,0 4-320 0,0 1-80 16,-2 0-16-16,0 2 0 15,2 1-160-15,-3 0 0 0,-1-1 0 0,2 1 128 0,0 0-128 0,1-2 0 16,3-1-192-16,1-8 192 16,2 1-1568-16,1 0-192 0,2 1-32 0,2 0-16 15,0-3-1856-15,2-2-368 0,1-3-80 0</inkml:trace>
  <inkml:trace contextRef="#ctx0" brushRef="#br0" timeOffset="77839.206">14214 13000 21183 0,'0'0'1888'0,"-4"7"-1504"0,4-7-384 0,-4 11 0 16,-2 1 2944-16,2-5 528 0,1 1 112 0,0 1 0 15,1 2-1840-15,-1 1-368 0,2 1-80 0,1 0-16 16,-1 2-768-16,1 0-176 0,0 2-16 0,1-2-16 0,0 0-304 0,2 1 128 16,-1 0-128-16,1 1 0 15,2-2 0-15,0-1-304 16,1 0 48-16,0-2 0 16,2-2-2240-16,1-2-448 0,2-2-96 0</inkml:trace>
  <inkml:trace contextRef="#ctx0" brushRef="#br0" timeOffset="78004.826">14245 12887 27519 0,'0'0'1216'0,"-9"-1"256"0,0-3-1168 0,9 4-304 0,0 0 0 0,0 0 0 31,-5-4 320-31,5 4 16 0,0 0 0 0,0 0 0 16,9-3-688-16,0 0-144 0,2 0-16 0,0 0-16 0</inkml:trace>
  <inkml:trace contextRef="#ctx0" brushRef="#br0" timeOffset="78472.888">14215 12404 24879 0,'0'0'2208'0,"0"0"-1760"16,0 0-448-16,0 0 0 0,0 0 3200 0,0 0 544 16,0 0 112-16,0 0 32 0,0 0-1904 0,0 0-384 15,0 0-80-15,0 0-16 16,9-2-976-16,1-2-192 0,1 1-32 0,1 1-16 0,1 0-288 0,1-1 128 15,2 1-128-15,-1 1 0 0,-3 1 0 0,2-1 0 16,-5 0 0-16,1 1 0 16,-1 0 0-16,-9 0 0 0,9 0 0 0,-9 0 0 15,9 1 176-15,-9-1-176 0,0 0 160 0,0 0-160 16,0 0 128-16,0 0-128 0,-6 10 0 0,1 0 144 0,-3 0-16 0,-2 0-128 16,-2 1 192-16,-2 0-64 0,-1 0-128 0,2 1 0 15,-1 0 144-15,1 0-144 0,1 0 144 0,1-1-144 16,1 0 192-16,2 0-192 0,3 0 128 0,1-1-128 15,3 0 0-15,2 0 0 0,3-2 0 0,1 0 0 16,3-2 0-16,2-2 0 0,2 0 0 0,1 0-144 16,2-2 144-16,2 0 0 0,-1-2-176 0,1 0 176 0,-1-1-208 0,1 0 80 31,0 0-1216-31,1 0-224 0,0 0-48 0,-2 0-16 16,-2-1-1952-16,-3 2-384 0</inkml:trace>
  <inkml:trace contextRef="#ctx0" brushRef="#br0" timeOffset="78991.322">15221 12639 33231 0,'-9'-6'1472'0,"5"2"304"0,2 1-1424 0,2 3-352 0,0 0 0 0,0 0 0 0,0 0 1728 0,0 0 288 16,0 0 48-16,0 0 16 0,-6 7-784 0,1 1-144 16,2 3-48-16,1 1 0 0,-2-1-608 0,2 5-128 0,0 0-32 0,1 1 0 0,0 0-336 0,0 2 0 31,-1 0 0-31,2 2 128 0,2 0-128 0,0-2 0 0,0 0-128 0,1 1 128 31,3 1-1808-31,-1-1-288 0,0-3-48 0,0 1-10112 16,0-3-2016-16</inkml:trace>
  <inkml:trace contextRef="#ctx0" brushRef="#br0" timeOffset="79201.575">15041 12878 13823 0,'-15'-8'608'0,"6"4"128"0,-1-2-592 0,1 2-144 0,2-1 0 0,1 2 0 15,6 3 5696-15,0 0 1088 0,0 0 240 0,0 0 32 0,0 0-4656 0,0 0-928 16,0 0-192-16,9-2-48 0,1-2-800 0,2 0-176 15,2 2-16-15,3 0-16 0,1-1-224 0,6-1 128 16,2 0-128-16,3-1 0 0,-1 1 0 0,3 0 0 16,-1-3 0-16,0 2 0 15,-1-3-1344-15,1 0-176 0,-1 2-16 0,2-1-16 16,0-2-2096-16,0 1-432 0</inkml:trace>
  <inkml:trace contextRef="#ctx0" brushRef="#br0" timeOffset="79741.467">15795 12559 18431 0,'0'0'1632'16,"0"0"-1312"-16,0-7-320 0,0 7 0 0,0-7 3632 0,0 7 656 15,0 0 128-15,0 0 16 0,0 0-2176 0,0 0-432 16,0 0-96-16,0 0 0 0,0 0-432 0,0 0-80 16,2 8 0-16,-1 3-16 0,-1 3-448 0,-2 1-96 15,-3 0-16-15,1 3 0 0,-1 1-336 0,0 0-80 16,0 0-16-16,0 2 0 0,2 0-208 0,3 0 128 15,-2-2-128-15,2-2 0 0,0 0 0 0,2-2 0 0,2-1 0 0,2-2 0 16,0-2 0-16,3-1 0 0,2-2 0 0,1-3 0 0,0-3-192 0,3-2 64 31,1-2 128-31,2-2-208 0,-1-2 48 0,1-1 16 0,-1-2 0 0,-2-1 0 0,-1-2 16 0,-2 1 0 16,-1 0 0-16,-2 0 0 0,-1 1 128 0,-3 2-128 16,-1 1 128-16,-4 8-128 0,1-8 128 0,-1 8 0 15,-4-5 0-15,4 5 0 0,0 0-128 0,-4 5 128 16,-4 1-128-16,3 2 128 0,-1 2-224 0,2 1 32 0,-2 1 16 0,3 0 0 15,1-1 176-15,0 1-160 16,2 1 160-16,0 0-160 0,1 0 160 0,3 1-160 0,2-2 160 0,0-1-160 16,1-1 160-16,2-2 0 15,0-2 0-15,2-2-128 0,1 0 128 0,1-2 144 16,2-3-16-16,2-3-128 16,0-2 288-16,1-3-48 0,-3 0-16 0,1-2 0 0,-2 0-48 0,0-2-16 15,-2-1 0-15,-1-2 0 0,-1 1 32 0,-1 0 0 16,-2-2 0-16,-1 1 0 0,-2-4 0 0,1 2 0 15,-2 1 0-15,1 0 0 0,-2-2-192 0,-1 2 0 0,0 0 144 0,-1 1-144 16,-1-1 0-16,0 2 0 16,0 3 0-16,0 1 0 0,0 0-320 0,1 3-48 15,0 8 0-15,0 0 0 16,1-8-880-16,-1 8-176 0,0 0-48 0,0 0 0 16,0 0-1056-16,0 0-224 0,3 9-32 0,0 0-7776 0,1 1-1536 0</inkml:trace>
  <inkml:trace contextRef="#ctx0" brushRef="#br0" timeOffset="79928.228">16413 12820 13823 0,'0'0'608'0,"0"0"128"0,0 0-592 0,0 0-144 0,0 0 0 0,0 0 0 0,0 0 5120 0,0 0 1008 0,0 0 192 0,-4 9 32 16,2 2-4064-16,1 0-816 15,0 2-176-15,-1 1-16 0,2 2-560 0,-1 3-96 0,-1 2-32 0,1 0 0 0,0-1-336 0,-1 2-80 16,1 1-16-16,1 1 0 16,0-1-1968-16,0 0-400 0,0-2-80 0</inkml:trace>
  <inkml:trace contextRef="#ctx0" brushRef="#br0" timeOffset="80602.457">16706 12713 15663 0,'0'0'1392'0,"0"0"-1120"0,0 0-272 0,0 0 0 0,0 0 3792 0,0 0 704 0,0 0 144 0,0 0 32 31,0 0-1808-31,-2-8-368 0,2 8-64 0,0 0 0 0,0 0-880 0,0-9-160 16,0 9-48-16,3-8 0 0,-3 8-656 0,4-9-144 15,2 2-32-15,0 2 0 0,0 0-192 0,0 0-64 0,0-3 0 0,0 1 0 16,3 2-256-16,0-1 0 0,0 0 0 0,0-1 0 16,0 1 0-16,1 0 0 0,-1 0 0 0,1 0 0 15,-4 1 0-15,-6 5 0 0,8-4 0 0,-8 4-144 16,0 0 144-16,9-2 0 0,-9 2 0 0,9 4 0 0,-2 2 0 0,-2 2 0 16,1 0 0-16,-1 5-128 15,-1 1 128-15,2 0 0 0,-1 2 0 0,2 1 0 0,1 2 0 0,-1 1 0 16,2-1 0-16,1 2 0 15,1 0 0-15,1 0 0 0,1 0 0 0,1-2-128 16,-2-3 128-16,1 1 0 16,2-1 0-16,-4-1-128 0,1-4-96 0,1-2-16 0,-2 1 0 0,0-3 0 31,-4-3-912-31,0 0-192 0,-7-4-48 0,0 0 0 0,9-1-1344 0,-9 1-272 0,6-7-48 0,-2 1-12688 16</inkml:trace>
  <inkml:trace contextRef="#ctx0" brushRef="#br0" timeOffset="80825.331">17028 12606 32255 0,'0'0'1424'0,"0"0"304"0,-6-6-1392 0,6 6-336 15,0 0 0-15,0 0 0 0,0 0 1968 0,0 0 320 16,0 0 64-16,0 0 16 0,0 0-864 0,0 0-160 16,0 0-48-16,0 9 0 0,-2 1-416 15,4 4-96-15,-4-1-16 0,1 2 0 0,-1 1-304 0,-1 1-64 16,-1 2-16-16,0 3 0 0,-2 2-224 0,0 0-160 15,-2 0 192-15,0 2-192 0,2-1 0 0,-1 1 0 16,2-1 0-16,0-2 0 16,0 0-368-16,1 0-176 0,2 0-32 0,2 8-9088 15,4-5-1824-15,1-3-352 0</inkml:trace>
  <inkml:trace contextRef="#ctx0" brushRef="#br0" timeOffset="81024.715">17316 12968 6447 0,'0'0'576'0,"0"0"-576"16,0 0 0-16,0 0 0 0,0 0 6960 0,-5 9 1280 16,-1-3 256-16,1 3 48 0,-2 1-5424 0,3 0-1088 15,0 0-224-15,0 1-32 0,-1 1-848 0,2 1-160 16,1 0-48-16,1 2 0 0,0-1-464 0,0 0-80 16,1 0-32-16,1 1 0 0,1 0-144 0,0 0 0 15,1-2 0-15,2-1 0 31,0-1-320-31,2-1-112 0,0-1-16 0,2-4 0 16,2-3-1968-16,2-2-400 0,-5-1-64 0,3-1-14256 0</inkml:trace>
  <inkml:trace contextRef="#ctx0" brushRef="#br0" timeOffset="81178.416">17512 12901 12895 0,'-20'-10'1152'0,"9"5"-928"15,-1-1-224-15,-1 1 0 0,0-2 5200 0,0 1 1008 16,0 3 192-16,3-1 32 0,2-1-4064 0,1 2-800 15,1 0-160-15,6 3-48 0,0 0-976 0,0 0-208 16,0 0-48-16,0 0 0 0,0 0-2176 0,0 0-448 0,10 2-96 16</inkml:trace>
  <inkml:trace contextRef="#ctx0" brushRef="#br0" timeOffset="81706.618">18409 12454 20271 0,'-5'-13'1792'0,"2"7"-1424"0,-2 0-368 0,5 6 0 0,-3-4 4416 0,3 4 800 16,0 0 160-16,0 0 48 0,0 0-2896 0,0 0-576 15,-8 2-112-15,3 3-32 0,-1 4-784 0,2 1-176 0,1 0-16 0,-2 3-16 16,1 0-400-16,-1 4-80 15,2 0-16-15,1 2 0 0,0 0-192 0,1 1-128 0,1 1 128 0,2 1-128 16,0 0 0-16,0 0 0 16,0 0 0-16,2 0 0 0,-1 2-896 15,0 1-208-15,-1 1-48 0,1 0 0 0,-1-3-2624 0,-2 0-512 0</inkml:trace>
  <inkml:trace contextRef="#ctx0" brushRef="#br0" timeOffset="81913.522">18170 12772 39743 0,'-21'-11'1760'0,"10"6"352"0,2 1-1680 0,0 0-432 16,1-1 0-16,1 0 0 0,-1 2 1632 0,8 3 240 15,0 0 48-15,0 0 16 0,0 0-832 0,0 0-160 16,0 0-48-16,9-5 0 0,0 1-592 0,3 0-128 16,3-1-32-16,5 2 0 0,3 0-144 0,3-1 0 15,3 1 0-15,3 0 128 0,4-1-128 0,2 0 0 16,0-3 0-16,0 1 0 15,-2-2-800-15,1 0-32 0,4 0-16 16,0-1 0-16,2 1-1408 0,1 0-288 0,1 0-48 16,-15 1-15840-16</inkml:trace>
  <inkml:trace contextRef="#ctx0" brushRef="#br0" timeOffset="82424.69">19192 12168 16575 0,'-5'-24'1472'0,"3"10"-1168"15,0 0-304-15,2 0 0 0,0-1 4336 0,1 3 800 16,0 1 176-16,1 1 16 0,-2 1-2592 0,0 9-528 16,0 0-96-16,0 0-32 0,0 0-448 0,0 0-96 15,0 0 0-15,0 0-16 0,-6 5-672 0,0 4-128 0,-1 5-16 0,1 2-16 16,-1 5-192-16,2 2-48 16,-1 1 0-16,0 3 0 0,-1 1-80 0,2 4-32 0,-1 2 0 0,1 3 0 15,-1-1-176-15,1 1-32 0,-1 2-128 0,1 2 192 16,-1 3-192-16,3-4 0 0,-1-2 0 0,3-4 0 0,-1-3 0 0,1-3 128 31,1-1-128-31,0-7 0 0,1-2 0 0,0-4 128 0,1-2-128 0,1-3 0 0,-3-9 128 0,2 7-128 16,-2-7 0-16,0 0 144 0,0 0-144 0,0 0 0 15,10-1 0-15,-1-4 0 0,-1-1 0 0,1-3 0 16,0-2-128-16,0-1 128 0,0-2-160 0,0 0 160 0,2 2-208 0,2 0 80 16,-1-1-48-16,0 2 0 15,0 0 0-15,1 1 0 0,0 1-16 0,-1 3-16 0,0 1 0 0,-1 2 0 16,-1 1 16-16,-10 2 16 0,11 2 0 0,-1 2 0 15,0 2 32-15,-1 2 0 0,-1 1 0 0,-1 2 0 16,1-1 144-16,-1 1-128 16,-2 0 128-16,1 1-128 0,-2 2 128 0,-1-3 0 15,1-1 0-15,-2-1 0 0,-1 1 256 0,-1-1 0 16,-1-1-16-16,0 1 0 0,1-9 80 0,-5 8 0 0,0 0 16 0,-2 0 0 16,-3-2-96-16,-1 2-32 0,0-2 0 0,-3-1 0 0,0 0-208 0,-1-2 144 15,0 0-144-15,-3-1 128 31,2 1-608-31,-1-2-128 0,1-1-32 0,1 0 0 0,0 1-1136 0,1-1-224 0,0 0-48 0,4 1-19200 16</inkml:trace>
  <inkml:trace contextRef="#ctx0" brushRef="#br0" timeOffset="85293.011">19861 12139 15663 0,'0'0'1392'0,"0"0"-1120"0,0 0-272 0,0 0 0 0,0 0 3328 0,0 0 624 15,-7-1 112-15,7 1 32 0,0 0-1136 0,0 0-208 16,0 0-64-16,0 0 0 0,0 0-1216 0,0 0-240 0,0 0-48 0,0 0-16 16,0 0-384-16,10 0-80 0,-3 0 0 0,3 0-16 15,0 0-272-15,1 0-48 0,1-2-16 0,0 1 0 16,0-1-112-16,2 1-32 0,0 0 0 0,1 0 0 16,2 0-64-16,-1 0-16 0,1-2 0 0,0 1 0 0,0 0-128 0,-1 1 0 0,1 0 0 15,-1-1 0 1,0-2 128-16,-2 2-128 0,-3 0 0 0,0 0 128 0,-1 0 32 0,-1-1 0 15,-9 3 0-15,10-3 0 0,-10 3 128 0,9-2 32 0,-9 2 0 0,0 0 0 16,0 0 16-16,8-1 16 0,-8 1 0 0,0 0 0 16,0 0-96-16,0 0 0 15,8 3-16-15,-8-3 0 0,7 9-240 0,-3 2 176 0,-2 0-176 16,0 1 160-16,2 2-160 0,-1 3 0 0,0 0 144 0,0 2-144 16,-1 1 0-16,0 3 144 0,0 3-144 0,0 2 0 15,1 0 144-15,-1 3-144 0,-2 3 0 0,0 3 144 0,-2 0-144 0,1 4 160 16,-2 1-160-16,2-1 160 15,0 1-160-15,1 0 0 16,-1-4 0-16,2-2 128 0,-1-3-128 0,0-5 0 16,0-1 144-16,0-2-144 0,1-2 160 0,-1-2-32 0,-1-2-128 0,1-1 192 15,1-1 0-15,0-2 0 0,2 0 0 0,0-2 0 16,-3-2-32-16,1 0-16 16,-1-11 0-16,0 9 0 0,0-9-144 0,0 7 192 0,0-7-192 0,0 7 192 0,0-7-192 15,0 0 160-15,-3 6-160 0,3-6 160 16,-5 6-160-16,5-6 0 0,-8 4 144 0,0 0-144 0,-2-2 128 0,-1 0-128 15,0-1 128-15,1 0-128 0,-2 0 0 0,-9 0 0 16,0 2 0-16,6-2 128 0,-2 0-128 0,-8 2 0 0,3 0 0 0,6 1 0 31,0-1 0-31,-7 3 0 16,4-2 0-16,4 0 0 0,3 1 0 0,-2 0 0 0,3 1 0 0,3-1 0 16,0 1 0-16,2-2 0 0,6-4-176 0,0 0 176 0,-4 7-336 0,4-7 16 15,0 0 16-15,0 0 0 16,0 0-288-16,0 0-64 0,0 0-16 0,11 3 0 15,-11-3-880-15,11 1-176 0,-11-1-48 0,12-2 0 16,-2-1-1088-16,0-2-208 0,-2 0-64 16</inkml:trace>
  <inkml:trace contextRef="#ctx0" brushRef="#br0" timeOffset="86195.433">20700 11606 19343 0,'0'0'1728'0,"-7"-4"-1392"0,3-1-336 0,-2 1 0 0,1-1 2768 0,-1 0 496 0,6 5 80 0,0 0 32 0,-3-6-688 0,3 6-128 15,0 0-16-15,0 0-16 0,0 0-992 0,0 0-192 16,0 0-32-16,0 0-16 0,0 0-528 0,0 0-128 16,0 11 0-16,1 1-16 0,1 2-144 0,2 4-32 15,-1 1 0-15,2 4 0 0,1 3-64 0,0 1 0 32,2 3-16-32,1 3 0 0,0 3-160 0,0 2-16 0,0 0-16 0,1 3 0 0,0 1-176 0,0 3 0 15,-1 1 0-15,0 1 128 16,0 2-128-16,-2 1 160 0,0 3-160 0,-1 0 160 0,0-1-160 0,-3 4 192 15,1 2-192-15,-2 0 192 0,-3-2-192 0,0 0 160 16,-1-1-160-16,1 2 160 0,-1-2-160 0,0 0 128 16,-4-4-128-16,0 0 128 0,-2-3-128 0,-1-2 160 15,-1-4-160-15,1-3 160 0,-4-2-160 0,-1-3 128 16,-1-3-128-16,-3-1 128 0,-2-4-128 0,2-3 192 16,-1-2-192-16,-1-3 192 0,-1-3-192 0,3-1 160 15,0-1-160-15,1-4 160 0,3 0-160 0,0-1 0 0,2-1 144 0,1-2-144 16,1-1 0-1,2 0-128-15,0-2 0 0,8-2 0 16,0 0-320-16,-5-1-64 0,1-1-16 0,4 2 0 16,0 0-1696-16,-4-6-336 0,3 1-64 0,2-2-10992 15,1-1-2192-15</inkml:trace>
  <inkml:trace contextRef="#ctx0" brushRef="#br0" timeOffset="87511.026">21031 11569 17503 0,'0'0'1552'0,"0"0"-1232"0,0 0-320 0,0 0 0 0,-3-3 2816 0,3 3 496 0,0 0 96 0,0 0 32 0,0 0-800 0,0 0-144 16,0 0-48-16,0 0 0 0,6-6-1136 0,1 3-224 15,-7 3-64-15,10-4 0 0,-3 1-64 0,-7 3-32 0,7-2 0 16,3 1 0-16,-1-2-192 0,-9 3-32 16,8-5-16-16,1 3 0 0,0-1-208 0,0 2-32 15,-1-2-16-15,0 1 0 0,1 0-224 0,0 1-32 0,1 0-16 0,0 0 0 16,-1 0-160-16,0 1 0 16,0 0 0-16,-2 0 128 0,1 0-128 0,5 2 0 15,-2 0 0-15,-5 0 0 0,1 1 0 0,3 3 0 16,-1-1 0-16,-4 1 0 0,1-1 0 0,1 5 0 15,-2-1 0-15,-2 1 0 0,-1-1 0 0,-1-1 0 16,0 1 0-16,-2 7 0 0,-1-1 176 0,-1 1-48 16,0-2-128-16,-2-1 192 0,-1-1-32 0,-1 0-16 0,-1 2 0 0,1 0 0 15,-1 1 16-15,-2 0 0 0,1-1 0 0,0 0 0 16,-1-1-32-16,3 2-128 0,-2-2 192 0,2-3-64 16,1 0 0-16,-5 5-128 0,2-1 192 0,5-5-64 15,0-1-128-15,1 3 192 0,3-11-192 0,0 5 192 0,0-5-192 0,2 9 192 16,-2-9-192-16,6 8 192 0,1-3-64 0,2-1 0 31,1-2 0-31,1 1 0 0,0-3 16 0,3 0 0 0,2 0 0 16,1-1 0-16,3 0-144 0,-6 0 0 15,2 0 144-15,9-1-144 0,0-1 0 0,-1 3 0 16,-4-1 0-16,1 0 128 0,-3 1-128 0,0 0-208 0,-3 0 48 0,-1 0 16 16,-2 1-848-1,-1 1-160-15,-1 1-48 0,-2 0 0 16,-8-3-1056-16,0 0-224 0,5 9-32 0,-2-3-17136 0</inkml:trace>
  <inkml:trace contextRef="#ctx0" brushRef="#br1" timeOffset="109310.486">9249 13844 18591 0,'0'0'832'0,"0"0"160"0,-10-7-800 0,10 7-192 0,0 0 0 0,0 0 0 0,0 0 1216 0,0 0 192 0,0 0 32 0,0 0 16 16,0 0-112-16,0 0 0 0,0 0-16 0,0 0 0 16,0 0-752-16,0 0-160 0,0 0-32 0,0 0 0 0,0 0-96 0,0 0-32 15,0 0 0-15,0 0 0 0,0 0 16 0,0 9 0 16,0-9 0-16,2 9 0 0,-2-9 64 0,4 10 16 15,-4-10 0-15,1 9 0 0,-1-9 32 0,5 13 0 16,-2-2 0-16,-1-5 0 0,-2-6-112 0,5 9-16 16,-1 0 0-16,0 1 0 15,1 0-48-15,0 1-16 0,1-2 0 0,0 2 0 16,0-1 0-16,2 0-16 0,-1 0 0 0,1 0 0 16,0 0-48-16,-1 1 0 0,1 0 0 0,4 3 0 15,0-2-128-15,0 0 192 0,-1-1-192 0,0-1 192 0,2 0-192 0,-1 0 0 16,1-2 0-16,-1 1 128 0,-2-2-128 0,1 2 128 15,0 0-128-15,1 0 128 0,1 0-128 0,0-1 128 16,-1 2-128-16,2-1 128 0,0-1-128 0,0 1 0 16,-1-1 0-16,1 1 128 0,0-1-128 0,0 0 128 15,-1-1-128-15,3 0 128 0,-1-1 32 0,2 3 0 16,1-1 0-16,-1-1 0 0,1-2-160 0,1 1 0 0,1-2 144 0,1 0-144 16,0 0 208-16,2-1-16 0,1-1-16 0,0 0 0 15,0 1-16-15,0-1 0 16,1 0 0-16,1 0 0 0,2 1-160 0,-2 0 128 0,1 1-128 0,-1-1 128 0,2 1-128 0,-1-1 0 15,0-1 0-15,-7-1 128 0,1-1-128 0,4 0 0 16,0 1 144-16,1 0-144 0,2-1 0 0,0 0 128 16,1 0-128-16,2 0 0 0,0-1 0 0,14 1 144 15,-4 0-144-15,-4 0 0 0,-2-2 160 0,-1 0-160 16,1 0 128-16,-1-2-128 0,0 0 128 0,-2 0-128 16,-1-1 128-16,0 1-128 15,0-1 128-15,0 0-128 0,-1-2 0 0,1 1 128 0,-1 0-128 0,-1 1 192 16,-2-2-192-16,2 2 192 0,0 0-48 0,1-1 0 15,0 0 0-15,-3 0 0 0,2-1-144 0,-1 0 0 16,0 1 0-16,-1 0 128 16,2 1-128-16,0-1 128 0,0 2-128 0,0-2 128 0,1 0-128 0,-2 0 0 15,0 0 0-15,0 1 128 0,2 1-128 0,1-2 0 16,-1-1 0-16,0 0 128 0,2 0-128 0,-2 1 128 16,-1 0-128-16,0 2 128 0,2 0-128 0,1-1 0 15,-1 1 0-15,0-1 0 0,-2 1 0 0,1 0 0 0,-3-2 144 0,3 1-144 16,0-2 0-16,0 1 128 15,-1 0-128-15,1-1 0 0,0 1 128 0,-1-1-128 16,2 2 128-16,2 0-128 0,0 1 192 0,1-1-48 0,-3 1 0 0,-2 1 0 0,0-2-144 0,1 1 0 31,2-1 0-31,0 2 0 0,-1-1 0 0,1-1 0 0,-2 1 0 0,2 0 0 0,0-1 0 0,1 1 0 16,-1 2 0-16,1-1 0 0,-1 1 0 0,-1 1 0 16,-2-1 0-16,1 0 128 0,0-1-128 0,1 1 0 15,-2 0 0-15,2 0 128 0,1-1-128 0,-1 0 0 16,-3 2 0-16,1 1 128 0,0 1 0 0,-1 2 0 15,0-1 0-15,-2 1 0 16,-2 1-128-16,-1 1 0 0,1-2 0 0,-2 2 0 16,0-1 0-16,-2 0 0 15,1 0 0-15,0 0 0 0,-2 0 0 0,0 2 0 16,-1-1 0-16,0 1 0 0,-3-1 0 0,1 2 0 0,1 0 0 0,-1-1 0 0,-4 2 0 0,-1 0 0 16,0-1 128-16,-1 1-128 15,-1 0 0-15,0-1 0 0,-1 1 144 0,1-1-144 0,-1-2 128 0,-1 1-128 16,-7-6 160-16,9 9-160 0,0-2 0 0,-1 1 0 15,-8-8 0-15,10 9 0 0,-2-3 128 0,1 1-128 0,-9-7 0 0,9 7 0 16,-1-2 128-16,-8-5-128 16,10 4 0-16,-2 0 144 0,-8-4-144 0,10 2 128 0,-1 0-128 0,-9-2 128 15,9 0 0-15,-9 0-128 0,8-1 192 0,-8 1-64 16,9-3 0-16,-2 1 0 0,-7 2 0 0,9-4 0 0,-1 0 0 0,0 1-128 31,2-1 192-31,0 0-64 0,-1-2-128 0,0 2 0 16,-2-2 0-16,3 1 128 0,1-1-128 0,1 1 0 15,-1-2 0-15,3 2 0 0,-1 0 0 0,1 0 0 16,0-4 0-16,3 1 0 0,2 2 0 0,-1-1 0 16,0 0 0-16,1 0 0 0,0-2 0 0,3 1 128 15,0 1-128-15,2 0 0 0,-1-1 0 0,1 2 0 16,0-2 0-16,0 2 0 0,0-1 0 0,3 0 0 16,0 0 0-16,2-2 0 0,-2 1 0 0,2 0 0 0,1 2 0 0,-2 0 0 15,-1 2 0-15,-1 0 0 0,1-1 0 0,-1 2 0 16,0 0 0-16,1-1 0 0,-2 0 0 0,-1 2 0 15,0-1 0-15,1 1 0 0,-2 0 0 0,2 1 0 0,0 0 0 0,2 0 0 32,-1-1 0-32,1 0 0 0,0 2 0 0,1 0 0 0,-2 0 0 0,-1 0 0 15,2-1 0-15,0 1 0 0,1-1 0 0,-1 0 0 0,1-1 0 0,-1 1 0 32,1 1 0-32,-1 1 0 0,2 0 0 0,-1 1 0 0,2-1 0 0,1 0 0 0,1-1 0 0,-1 0 0 0,-2 0 0 0,2 2 0 15,1-1 0-15,1 0 0 0,1-1 0 0,-1 1 0 16,-1-1 0-16,2 0 0 0,1 0 0 0,2 0 0 15,0 0 0-15,0 0 0 16,2 0 0-16,2 0 0 0,-1-1 0 0,3 1 0 16,-2 0 0-16,0 0 0 15,-3 0 0-15,2 1 0 0,0 0 0 0,2 0 0 0,-1 0 0 0,0 0 0 16,-1-1 0-16,1 0 0 0,1-1 0 0,0 1 0 16,-2 0 0-16,-1-1 0 0,0 0 0 0,2 0 0 0,2 0 0 0,-1-1 0 15,-2-1 0-15,1 0 0 0,0-1 0 0,1-1 0 16,-1 0 0-16,-2-2 0 0,-3 1 0 0,2-2 0 15,-1 0 0-15,0 0 0 0,-1 1 128 0,-1-2-128 16,-2-1 0-16,-1 1 0 0,-3 2 144 0,0-1-144 16,-3-1 0-16,-1 0 128 0,-3 0-128 0,-4 1 0 15,-2-2 128-15,-3 1-128 0,0 1 160 0,-4-1-160 0,-2 1 176 0,-2-1-176 32,-2 1 192-32,0 2-192 0,-3 6 224 0,-2-8-64 15,-1 0-16-15,0 2 0 0,-2-1-144 0,5 7 160 16,-5-7-160-16,5 7 160 0,-9-7-160 0,3 1 0 0,6 6 0 0,0 0 0 15,-8-6 0-15,2 2 0 0,1 0 0 0,5 4 0 32,0 0-1040-32,-9 0-304 0,1 2-48 0,1 2-19392 0</inkml:trace>
  <inkml:trace contextRef="#ctx0" brushRef="#br1" timeOffset="112464.416">12141 15061 21759 0,'0'0'960'0,"0"0"208"0,2-15-928 0,-2 15-240 0,0 0 0 0,0 0 0 0,-1-4 2176 0,1 4 400 0,-1-7 80 0,1 3 16 0,0 4-576 0,0 0-112 15,2-6-32-15,-2 6 0 0,2-4-688 0,-2 4-144 16,0 0-32-16,0 0 0 0,0 0-448 0,0 0-112 15,0 0-16-15,0 0 0 16,0 0-176-16,7 1-32 0,-7-1-16 0,7 3 0 0,-1 3-96 0,-2 0 0 16,-1 2-16-16,1 0 0 0,-1-1-48 0,0 3-128 15,1 0 192-15,0 2-64 0,0 0-128 0,1 1 0 16,0 1 144-16,1 0-144 0,-2 0 0 0,3 1 128 0,-2-1-128 0,0 0 0 16,-1 0 0-16,2 0 128 15,-1-1-128-15,1 0 0 0,-1-1 0 16,1-1 0-16,-1 0 0 0,1 0 128 0,-2-1-128 0,0 0 0 0,2-1 0 0,-2 0 0 0,3-2 0 0,-3 0 0 15,0-1 0-15,-1 0 128 0,-3-6-128 0,0 0 0 16,4 4 0-16,-4-4 128 0,0 0-128 0,0 0 0 31,0 0 128-31,0 0-128 0,0 0 192 0,0 0-16 0,6-1-16 0,-6 1 0 0,4-4 48 0,0-1 16 16,-2-1 0-16,1-2 0 0,-1-1-80 0,0-1-16 31,1-1 0-31,-1 0 0 0,0 0-128 0,1-2 160 0,0 0-160 0,0-1 160 16,0-1-160-16,0 0 0 0,3 0 0 0,-2-2 0 15,0 1 0-15,0-1 128 0,0 0-128 0,1 0 0 16,0 2 0-16,-1-1 0 0,0 1 0 0,0 1 0 16,0 0 0-16,-1 2 0 0,0 1 128 0,1 0-128 0,-1 1 0 0,0 2 0 15,-1-1 0-15,3 1 128 0,-2 0-128 0,-1 3 0 16,1-1 0-16,-3 6 128 0,0 0-128 0,0 0 0 16,0 0 0-16,0 0 128 0,0 0-128 0,0 0 0 15,0 0 0-15,0 0 0 0,6 6 0 0,1 0 0 16,-2 2 0-16,1 1 0 15,-2 0 0-15,1 2 0 0,0 0 0 0,-1 1 128 0,0 0-128 0,1 1 0 0,0 0 0 0,0 2 128 0,0-1-128 0,0 1 0 32,-1 1 0-32,1-1 0 0,-1 1 0 0,1-1 0 15,-1 1 128-15,0-1-128 0,1-2 0 0,-1-1 0 16,1 1 0-16,0-1 0 0,-2-1 0 0,2 0 0 16,-1 0 0-16,2 0 0 0,0-1 0 0,0 0 0 15,-2-2 0-15,1-2 0 0,0 1 0 0,0 0 0 16,-5-7 0-16,3 5 0 0,-3-5 0 0,0 0 0 15,6 5 128-15,-6-5-128 0,0 0 0 0,0 0 128 0,8 0-128 0,-2-3 128 16,-2 0 0-16,0-2-128 0,0-3 192 0,-3-1-64 16,0-1 16-16,1-2 0 15,0-1 0-15,2-7 0 0,-2-1-144 0,0 7 160 0,0-3-160 0,0 1 160 0,1-1-160 0,0 1 0 16,0-2 144-16,1 1-144 16,0 0 0-16,0 2 128 0,1-1-128 0,-1 3 0 0,-1 1 0 0,2 1 0 15,-1 1 0-15,1 1 0 0,-2 1 0 0,1 0 0 16,1 1 0-16,-1 2 0 0,1-1 0 0,-1 2 0 15,-1-1 0-15,3 1 0 0,-3 0 0 0,-3 4 0 16,3-5 0-16,2 1-128 0,-1-1-160 0,-4 5-32 0,5-4 0 0,-1 0 0 47,0 0-1280-47,1 1-272 0,0 0-48 0,3-2-16 16,-1-1-2032-16,-3 1-416 0</inkml:trace>
  <inkml:trace contextRef="#ctx0" brushRef="#br1" timeOffset="112865.986">12840 14561 33343 0,'0'0'1472'0,"-5"-1"320"0,-2 0-1440 0,2 1-352 0,5 0 0 0,0 0 0 0,0 0 1888 0,0 0 304 16,0 0 64-16,0 0 16 0,0 0-784 0,0 0-144 31,2-6-48-31,2 2 0 0,3-1-656 0,0 1-144 15,2-2-32-15,1 0 0 0,1-1-144 0,2 2-48 0,-1-1 0 0,3 1 0 16,0-1-128-16,1 1-16 0,0 1-128 0,-1 0 192 16,1 0-192-16,0 0 0 0,2 1 0 0,0 1 0 0,-2 0-128 0,1-1 128 31,-1 2-192-31,1 0 192 0,-1 0-480 0,-1 1 16 0,1 0 0 0,-2 0 0 16,-1 0-1712-16,-1 1-352 0,-1 0-64 0,4 0-16 15,-5 1-1776-15,-10-2-352 0,0 0-80 0,0 0-7120 0</inkml:trace>
  <inkml:trace contextRef="#ctx0" brushRef="#br1" timeOffset="113096.336">13100 14484 2751 0,'0'0'256'0,"0"0"-256"16,-8 0 0-16,0 1 0 0,2 1 7008 0,0 0 1360 15,1 1 272-15,5-3 48 0,-5 4-5280 0,2 1-1040 0,1 1-224 0,0 2-32 16,2-1-896-16,0 2-192 15,0 0-16-15,0 2-16 0,1 2-336 0,-1 1-64 0,0 0-16 0,1 0 0 16,-1 1-320-16,1 2-80 0,1-1-16 0,0 1 0 16,1-1-160-16,1 9 0 0,1-2 0 0,-1-8 0 15,-2 0-1376-15,0 1-208 16,1 0-32-16,2 6-17968 0</inkml:trace>
  <inkml:trace contextRef="#ctx0" brushRef="#br1" timeOffset="114181.522">13583 14686 17503 0,'0'0'1552'0,"0"0"-1232"0,-9-4-320 0,9 4 0 0,-5-2 2944 0,0-1 512 0,-1 1 128 0,1 0 0 15,-1 0-704-15,6 2-128 0,0 0-48 0,0 0 0 0,0 0-976 0,0 0-192 16,0 0-32-16,0 0-16 0,0 0-544 0,0 0-112 15,0 0-32-15,0 0 0 0,0 0-272 0,8-5-48 16,-1 1-16-16,3 1 0 0,1-1-144 0,2 2-16 16,2 0-16-16,2 0 0 0,0-1-96 0,2 0-32 15,1 1 0-15,2 1 0 0,1 0-160 0,1 1 0 16,1-1 144-16,2 0-144 0,3 0 0 0,-2 2 0 16,1-2 0-16,2 0 128 0,0-1-128 0,1 1 0 0,-3 1 0 0,-2 0 0 31,1 1 0-31,-2 1 0 0,0-1-176 0,-2 1 176 15,-2 0-528-15,-1 0-16 0,-4 0 0 0,0 1 0 16,-3-1-1168-16,-2 0-224 0,-1 0-48 0,-2 0-16 16,-9-2-992-16,0 0-192 0,0 0-32 0</inkml:trace>
  <inkml:trace contextRef="#ctx0" brushRef="#br1" timeOffset="114661.984">14046 14652 13823 0,'-15'-1'1216'0,"7"1"-960"16,0-1-256-16,0 1 0 0,-2 0 3648 0,0 0 672 0,3 0 144 0,-2 1 16 15,9-1-1280-15,-9 4-272 16,0 0-48-16,9-4-16 0,-6 6-1072 0,2 2-192 0,0 1-64 0,2 0 0 0,1 2-704 16,0 0-160-16,1 0-32 0,2 2 0 0,1 2-208 0,0 2-48 15,2 1-16-15,-2-3 0 0,-1 1-192 0,3 4-48 16,0 1 0-16,1 3 0 16,-1 3-128-16,2 0 0 0,-1 1 0 0,0-1 0 0,-2 4 0 0,1 0 0 15,-1 2 0-15,2-1 0 0,-3 1 0 0,-1-3 0 16,-1 0 0-16,0-1-176 0,-2-3-80 0,1-2 0 15,-1-3-16-15,0-1 0 0,0-2-80 0,-2-3-16 0,-2-1 0 0,-1-2 0 32,-2-2 224-32,0-2 144 0,1-3-192 0,-3 0 192 15,-2-2 0-15,-1-1 0 0,0-1 0 0,-8-3 0 16,-2-2 0-16,8 1 0 0,-2-2 0 0,0 0 0 0,-3-1 160 0,1 1-160 16,2 0 160-16,-1 1-160 0,3-1 240 0,-2 2-48 15,1 1-16-15,1 1 0 0,3 0 80 0,1 1 32 16,0 1 0-16,1 0 0 0,2 0 0 0,0 0 0 15,1 1 0-15,3 1 0 0,-1-1-32 0,5-2-16 16,0 0 0-16,0 0 0 0,0 0-112 0,0 0 0 16,0 0-128-16,7 5 192 0,2-1 0 0,1-2-16 15,1-1 0-15,3 0 0 0,1-1 0 0,3-1 0 0,1 0 0 0,2-1 0 16,1-2-176-16,2 1 192 0,2-1-192 0,2-1 192 0,-2 0-192 0,2-2 0 31,0 0 0-31,1 2 128 0,-2-1-128 0,1 2 0 0,-1 0 0 0,-2 0 0 31,-2 1-960-31,-2 0-64 0,-3-1 0 0,-1 2-16 0,-2 0-1008 0,-2 1-192 0,-2 0-32 0,-1 1-10976 0,-2-1-2208 0</inkml:trace>
  <inkml:trace contextRef="#ctx0" brushRef="#br1" timeOffset="115208.714">14036 14929 17503 0,'0'0'768'0,"0"0"176"0,0 0-752 0,0 0-192 0,0 0 0 0,1-4 0 0,-1-2 4480 0,0 1 880 16,0 5 160-16,0-6 48 0,0 1-2800 0,0 5-544 15,0 0-112-15,0 0-32 0,-2-7-832 0,-2 3-160 0,0 0-48 0,4 4 0 16,-5-4-368-16,-2 2-80 16,-1 1-16-16,-1 2 0 0,1 0-256 0,-2 1-48 15,-1 2-16-15,-1 0 0 0,-2 2-64 0,2 0-32 16,-2 2 0-16,-1 2 0 0,-1 0-160 0,1 2 0 16,1 1 144-16,0 1-144 0,2 1 0 0,2-1 0 15,2 0 0-15,2-1 0 0,2 1 0 0,1-1 0 0,3-2 0 0,2 0 0 16,1-1 0-16,1-2 0 0,4 0 0 0,1-1 0 15,2-3 0-15,1-1 0 0,2 0 0 0,3-2 0 16,-1-3 0-16,1-2 0 0,-2-1 0 0,2-1 0 16,0 0 0-16,1-1 0 0,-6-1 0 0,0 1 0 15,-2-1 0-15,-1-1 144 0,-3 0-144 0,0 1 0 0,-4-2 160 0,-1 1-160 32,-1-1 128-32,-2 0-128 0,-3 0 128 0,1 0-128 0,-1 0 0 0,-2 0 128 0,-2 2-128 0,-1-1 0 0,1 1 0 0,0 2 0 15,-1 0 0-15,1 2 0 16,0-1 0-16,0 2 0 15,2 1 0-15,-1 0 0 0,1 0 0 0,7 2-176 0,-5 0-48 0,5 0-16 16,0 0 0-16,0 0 0 16,0 0-400-16,0 0-64 0,0 0-32 0,0 0 0 15,0 0-1120-15,6 5-208 0,1-2-48 0,2 0-16 16,2 1-1280-16,1-2-256 0,3 0-48 0</inkml:trace>
  <inkml:trace contextRef="#ctx0" brushRef="#br1" timeOffset="115499.863">14539 14747 36575 0,'-8'-7'1616'0,"8"7"336"0,-5-8-1568 0,2 2-384 0,3 6 0 0,0 0 0 0,0-9 1824 0,0 9 288 0,0 0 48 0,0 0 16 15,0 0-944-15,0 0-176 0,0 0-32 0,0 0-16 0,0 0-544 0,0 0-96 16,-4 8-32-16,-2 3 0 15,-1 3-16-15,-2 4 0 0,0 3 0 0,2-5 0 16,1 3-320-16,-3 2 144 16,0 2-144-16,1 2 0 0,1 1 0 0,0 2 0 15,3 1 0-15,-1-1 0 0,3 1 0 0,1-2 0 0,0 0 0 0,2-2-144 16,1-1-432-16,3-2-64 0,0-3-32 0,2-3 0 16,-1-1-1088-16,2-3-224 0,2-2-32 0,1-3-16 15,0-2-1616-15,1-4-320 0</inkml:trace>
  <inkml:trace contextRef="#ctx0" brushRef="#br1" timeOffset="115814.666">14655 14994 24879 0,'-10'-5'1088'0,"10"5"256"0,-3-5-1088 0,1 1-256 0,2 4 0 0,0-6 0 0,0 1 3600 0,2-1 672 0,2 1 128 0,2-1 16 0,0 1-2544 0,1 1-512 31,2-1-96-31,-1 2-32 0,-1 0-448 0,1-1-80 0,2 2-32 0,-2 1 0 0,0 0-96 16,1 0-32-16,0 1 0 0,-1 1 0 16,-1 0-256-16,3 2-48 0,-1 1-16 0,-1 0 0 0,-1 1-96 0,1 3 0 15,0 1-128-15,0 1 192 16,-1 0-192-16,1 0 144 16,1 1-144-16,1 0 128 0,0 0-128 0,1 0 0 15,0-1 0-15,1-1 0 0,-1 2 0 0,1 0 0 16,1-1 0-16,1 0 0 0,1-1 0 0,-1-1 0 0,-1-2 0 0,1 0 0 15,0-2 0-15,-1 0 0 0,-1-2 0 0,0 1-176 16,0-2-912-16,0-1-192 0,0 0-48 0,-2-1 0 16,-1 0-2320-16,-2-1-480 0</inkml:trace>
  <inkml:trace contextRef="#ctx0" brushRef="#br1" timeOffset="116080.576">14972 14900 5519 0,'0'0'240'0,"-2"-4"64"0,-4 0-304 0,2 0 0 0,1-1 0 0,3 5 0 15,-3-4 7600-15,3 4 1456 0,0 0 288 0,0 0 64 16,0 0-6016-16,0 0-1216 0,0 0-256 0,0 0-32 0,0 0-992 0,-4 6-208 16,0 3-48-16,-3 2 0 0,-2 3-240 0,-2 3-48 15,0 3-16-15,-2 2 0 0,-1 0-208 0,-1 3-128 16,2 1 128-16,-2 2-128 0,-1-1 0 0,2 0 0 15,0-2 0-15,3-1 128 0,0 1-128 0,2-2 0 16,2-2-128-16,3-2 128 0,1 0-1216 0,2-5-144 0,1-2-48 16,2-3 0-1,2-2-1216-15,3-4-256 0,3-2-64 0,0-3-13968 0</inkml:trace>
  <inkml:trace contextRef="#ctx0" brushRef="#br1" timeOffset="166718.216">15173 15270 15663 0,'-1'-2'1392'0,"-1"-1"-1120"0,1 0-272 0,15-18 0 0,-14 21 2848 0,0 0 512 0,-1-6 96 0,1 6 32 0,-1-5-608 0,1 5-128 0,0-6-32 0,0 6 0 0,0 0-864 0,0 0-160 15,0 0-32-15,0 0-16 16,0 0-464-16,0 0-96 0,0 0 0 0,0 0-16 0,0 0-432 0,0 0-96 16,-3 6-16-16,-2 0 0 0,1 1-304 0,1 2-64 0,0 1-16 0,1-1 0 15,0 1-144-15,1 0 0 16,0 1 0-16,1 0 0 0,0 0 0 0,1 0 0 0,0 0 0 0,1-1 0 31,3-1 0-31,-3-1 0 0,2-2 0 0,1 0 0 0,0-2-320 0,1-1-64 0,0-1 0 0,2-2 0 16,-2-3-1600-16,2 0-336 0,0-1-64 15,1-2-16-15,-4-2-1824 0,1 1-384 0</inkml:trace>
  <inkml:trace contextRef="#ctx0" brushRef="#br1" timeOffset="166869.143">15210 15112 20271 0,'0'0'896'0,"0"0"192"0,0 0-880 0,0 0-208 16,-3-3 0-16,3 3 0 0,0 0 2496 0,0 0 448 15,-1-6 80-15,2 1 32 0,3 0-1856 0,0 1-368 16,0-2-80-16,2 2-16 16,-2 1-576-16,2-1-160 0,-1 1 0 0,1 0 0 31,-6 3-1280-31,5-4-336 0,2 0-64 0</inkml:trace>
  <inkml:trace contextRef="#ctx0" brushRef="#br1" timeOffset="167351.006">15361 14646 30287 0,'0'0'1344'0,"0"0"272"0,0 0-1296 0,0 0-320 16,-3-5 0-16,3 5 0 0,-3-4 1920 0,3 4 320 15,0 0 64-15,0 0 16 0,0 0-480 0,0 0-112 16,0 0 0-16,0 0-16 0,0 0-720 0,0 0-144 15,0 0-16-15,4 5-16 0,2 2-272 0,-1 1-48 16,1 1-16-16,-1 2 0 0,2 0-160 0,-1 3-48 16,1 0 0-16,0 2 0 0,-1 2-96 0,1 2-32 31,-1 2 0-31,2 1 0 0,-2 1-144 0,-2 3 192 0,0 1-192 0,1 2 192 16,-4 0-192-16,0-1 128 15,-1 0-128-15,-1-1 128 0,-1 1-128 0,-2 0 0 0,0-2 0 16,1 1 128-16,-3-2-128 0,2-2 0 0,-1-2 0 0,1-2 128 0,0-2-128 0,0-2 0 15,0-2 0-15,1-1 0 0,-1-2 0 0,2-2-192 16,0 0 64-16,0-2 128 0,-1-2-384 0,3-5 32 16,0 0 16-16,0 0 0 15,0 0-368-15,0 0-64 0,0 0 0 0,0 0-16 16,0 0-1072-16,0 0-192 0,0 0-64 0,0 0 0 16,0 0-1232-16,0 0-256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9T17:40:26.16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3028 5222 20383 0,'-2'-7'896'0,"2"7"192"0,0 0-864 0,-2-8-224 0,2 1 0 0,0 7 0 0,0 0 448 0,0 0 32 0,-3-8 16 0,3 8 0 0,0 0 336 0,0 0 80 16,0 0 16-16,0 0 0 0,0 0-528 0,-5 10-96 0,1 1-32 0,0 1 0 0,1 2-80 0,1 3-32 15,0 0 0-15,-1 5 0 0,1 5 64 0,1 0 16 16,-1 2 0-16,2 4 0 0,-1 3-80 0,0 5-16 15,0 2 0-15,1 3 0 0,1 4-144 0,0 1 0 0,2 3 144 0,-3 4-144 16,1 3 0-16,1 2 0 31,-1 2 0-31,1 4 0 0,0 5 160 0,1 1-32 0,-2 4-128 0,0 2 192 16,0 3 80-16,0 1 16 0,1 1 0 0,0 2 0 16,-1 1-96-16,0 4-32 0,-1 1 0 0,1 2 0 0,-1 2-32 0,1 1 0 15,0 2 0-15,0 0 0 16,-1-1 176-16,1 0 16 0,2 3 16 0,-1-2 0 0,0 0-16 0,1 3-16 15,0-1 0-15,0-2 0 0,-1-2-48 0,1 1 0 16,2 3 0-16,-1-3 0 0,1-2 16 0,-1-2 0 0,-1 1 0 0,2-2 0 16,-1-3-96-16,-2-30-32 0,-1 5 0 15,2 38 0-15,-1-4 48 0,-1-11 0 0,0-8 0 0,0-27 0 16,0 4 80-16,-1 2 32 16,-1 2 0-16,-2 26 0 0,-1-14 16 0,1-10 0 15,0-7 0-15,1-21 0 0,-2 0-64 0,2 0-16 16,-3 1 0-16,-1 14 0 0,2-5-96 0,0-7-16 15,0-6 0-15,2-3 0 0,0-4-128 0,1-4 128 16,-1-2-128-16,1-3 128 0,-1 0-128 0,0-2 128 16,0-2-128-16,1-2 128 0,2-1-128 0,-2-1 0 0,-3-1 0 0,2 0 0 15,2-9-192-15,-2 9-80 16,1-1-16-16,1-8 0 16,-1 7-1280-16,1-7-256 0,0 0-48 0,-2 7-8704 0,2-7-1744 0</inkml:trace>
  <inkml:trace contextRef="#ctx0" brushRef="#br0" timeOffset="1161.906">1725 9897 911 0,'0'0'0'0,"6"0"0"0,-6 0 0 0,9-1 0 0,0-1 4208 0,2-1 752 0,-1 1 160 0,0 0 16 16,1 1-3536-16,2 0-704 0,-4-1-128 0,2 0-48 0,2 1 112 0,2 0 32 0,1 0 0 0,1 1 0 15,2-1-96-15,4 1 0 0,-1 0-16 0,3 0 0 16,1 0-96-16,-1 1-16 0,0-2 0 0,0 1 0 16,3 0-80-16,1 0-32 0,1-1 0 0,3 0 0 0,3 0-112 0,3 1-32 31,3 0 0-31,3 1 0 0,1-1-80 0,0 2-32 16,0-2 0-16,-1 1 0 0,1 0 0 0,3-1 0 15,3 1 0-15,4 2 0 0,4-1-80 0,0 1-32 0,-3-2 0 0,2 1 0 0,-1 2 32 0,3-1 16 16,3-2 0-16,4 0 0 0,4 0-16 0,-3 1-16 31,-3 1 0-31,4-1 0 0,1-2-176 0,6 0 128 0,1 1-128 0,-2-1 128 0,-4-1-128 0,1 1 0 16,1 0 144-16,5 0-144 0,6 0 0 0,-2-1 144 15,-3-3-144-15,1 2 0 0,6 1 128 0,0 0-128 16,1 0 0-16,-1-1 0 0,0 0 240 0,4-2-64 16,4 1-16-16,-4 1 0 0,-5 0-160 0,3 0 0 0,3 2 0 0,-1 0 0 31,1 0 0-31,-31 0 0 0,6 2 0 0,41-1 0 0,-3 1 0 0,-10 0 160 0,-5 0-160 0,-4 0 160 31,0 0-160-31,1 1 0 0,2 0 144 0,-29 0-144 0,2 1 0 0,7-1 144 0,4 0-144 0,37 4 0 16,-12-2 128-16,-36-1-128 0,3-1 0 0,8 0 0 0,4 0 0 0,28 1 0 15,-14 0 0-15,-34-1 0 0,3-2 160 0,2 0-160 16,3 0 128-16,31 1-128 16,-10 0 128-16,-34-1-128 15,-2-1 128-15,3 0-128 0,0-1 192 0,0 1-64 16,-1 0 0-16,23-1 0 0,-10 0 0 0,-9 0 0 15,-10 0 0-15,-3 0 0 0,-3-1 0 0,-15 0 0 0,2 1 0 0,0-1 0 16,2-2-128-16,-1 0 192 16,0 1-192-16,12-1 192 0,-5-1-192 0,-6 1 128 0,-6 0-128 0,-1-1 128 0,0 2-128 15,-5 0 0-15,0-2 0 0,-3 2 128 16,-3 0-128-16,-1 0 0 0,-3 1 0 0,-7 2-176 16,9-3-16-16,-9 3-16 0,7-2 0 0,-7 2 0 15,0 0-176-15,7-3-16 0,-7 3-16 0,6-1 0 16,-6 1-1312-16,0 0-272 0,0 0-48 0,0 0-13440 15</inkml:trace>
  <inkml:trace contextRef="#ctx0" brushRef="#br0" timeOffset="1936.011">8735 9637 13823 0,'0'0'608'0,"-8"-2"128"0,8 2-592 0,-8-1-144 0,8 1 0 0,0 0 0 0,0 0 2896 0,-6 0 560 0,6 0 96 0,-8 0 32 0,8 0-1568 0,0 0-304 16,0 0-64-16,0 0-16 0,0 0-528 0,0 0-96 16,0 0-32-16,0 0 0 15,0 0-384-15,0 0-80 0,0 0 0 0,0 0-16 0,6 7-96 0,2-2-16 0,-1 1 0 0,2-2 0 16,1 0-256-16,1 3-128 0,2 0 128 0,0 1-128 15,0 1 0-15,3 2 0 16,-1 1 0-16,2 1 0 0,-2 1 0 0,0 1 0 0,0-1 0 0,0 2 0 16,-2 0 0-16,-1 2 0 0,-1 1 0 0,2-2 0 15,-6 0 0-15,2 0 0 0,-1 1 0 0,-2-1 0 16,-2 1 0-16,-1-1 0 0,-3-1 0 0,-1-1 192 0,-2 0-64 0,-2-1 0 31,-1 0 0-31,-3 2 0 0,-1 0 0 0,-3 2 0 16,-1 1 0-16,-3 1 0 0,-3 1-320 0,-1 2-80 15,-1-2-16-15,-1-1-11552 0,-1-2-2320 0</inkml:trace>
  <inkml:trace contextRef="#ctx0" brushRef="#br0" timeOffset="3068.112">2661 5478 20383 0,'0'0'896'0,"0"0"192"0,0 0-864 0,0 0-224 0,0 0 0 0,0 0 0 0,0 0 880 0,0 0 128 0,0 0 16 0,-12-11 16 0,18 7 336 0,0-2 64 0,-6 6 16 0,6-6 0 16,0 0-480-16,-1 1-80 0,1-3-32 0,1 1 0 16,0 0-176-16,0 0-48 0,-1-2 0 0,2 0 0 15,0 1-128-15,0-2-16 16,3-2-16-16,-1 1 0 0,1-2-112 0,0 2-32 0,0-2 0 0,1 0 0 15,3 0-64-15,-1 0-16 0,-3-2 0 0,0 1 0 16,0 1-32-16,0 1-16 0,1 1 0 0,-1 0 0 16,-2 0 48-16,0 0 0 0,-2 1 0 0,1 2 0 15,1 3 0-15,-2 1 16 0,-7 4 0 16,0 0 0-16,7-2-80 0,-7 2-32 16,8 2 0-16,0 3 0 0,-2 1-160 0,1 4 0 15,-1 2 0-15,4 2 0 0,-1 1 0 0,-1 1 0 0,-2 1 0 0,2 2 0 0,1 2-320 0,0-1 0 16,1 0 0-16,0 2 0 15,-2 0-1280-15,2 0-240 0,0-1-48 0,0 0-16 16,1-1-1072-16,0-1-224 0</inkml:trace>
  <inkml:trace contextRef="#ctx0" brushRef="#br0" timeOffset="4603.971">12081 4410 15663 0,'0'0'1392'0,"0"0"-1120"0,0 0-272 0,0 0 0 0,0 0 3616 0,0 0 672 0,0 0 128 0,0 0 16 0,0 0-2192 0,0 0-432 16,0 0-80-16,0 0-32 0,0 0-624 0,0 0-128 16,0 0-32-16,0 0 0 0,7-3-272 0,0-6-64 15,1-1-16-15,1 1 0 0,0-1-192 0,0 0-48 16,-2-1 0-16,9-4 0 0,-2 0-320 15,-5 0 0-15,1 3 0 0,0 0 256 0,-2 2 0 16,0 0-16-16,1 3 0 0,-3-1-240 0,1 2 0 0,-7 6 128 0,8-3-128 16,-8 3 0-16,0 0 0 0,10-2 0 0,-10 2 0 31,8 3 0-31,1 4 0 0,0 4-160 0,1 2 160 0,-1 2 0 0,1 3-128 16,1 3 128-16,0 1 0 0,0 1 0 0,1 1-128 15,0 4 128-15,2-2 0 0,0 0 0 0,1 2 0 0,-2 1 0 0,1-1 0 16,1 0 0-16,0-3-128 15,-2-1 128-15,-1-2 0 0,-1-2-240 0,0-2 48 0,-2-3 0 0,0-1 0 32,0-2-320-32,-3-1-48 0,0-3-16 0,-6-8 0 15,6 7-1920-15,-6-7-400 0,0 0-80 0,0 0-12624 0</inkml:trace>
  <inkml:trace contextRef="#ctx0" brushRef="#br0" timeOffset="4854.552">12506 4312 19343 0,'0'-10'1728'0,"0"2"-1392"15,0 1-336-15,2-2 0 0,1 0 2496 0,2 1 448 0,-5 8 64 0,4-7 32 16,-4 7-928-16,0 0-192 0,0 0-48 0,0 0 0 0,0 0-784 0,0 0-144 0,0 0-48 0,0 0 0 16,-3 13-352-16,-2 3-80 15,-1 2-16-15,-3 4 0 0,-1 2-256 0,-3 3-48 16,-1 0-16-16,-3 1 0 0,-1-1-128 0,2 1 0 15,1-1 0-15,-1 0 0 0,2-1-320 16,3 0-32-16,2 0-16 0,1-4 0 16,1-1-1280-16,2-1-256 0,-1 1-48 15,3-2-16-15,3-2-768 0,3-4-144 16,-1-1-48-16,-2-12-9200 0</inkml:trace>
  <inkml:trace contextRef="#ctx0" brushRef="#br0" timeOffset="5080.626">12781 4426 25791 0,'0'0'2304'0,"0"0"-1856"0,0 0-448 0,0 0 0 16,0 0 2112-16,0 0 336 15,0 0 64-15,9-3 16 0,2-1-1168 0,1 0-224 0,1 2-48 0,2 0-16 16,1 0-480-16,0-1-80 0,2-1-32 0,10-3 0 15,0 0-480-15,-6 1 0 0,-1 2 0 16,0 0 128-16,0-1-128 0,-1 1 0 0,1-1 0 16,-1 2-1856-16,-1 1-448 0,0-1-112 0,-1 2-13200 0</inkml:trace>
  <inkml:trace contextRef="#ctx0" brushRef="#br0" timeOffset="5270.785">12975 4514 19343 0,'-18'-2'848'0,"7"2"192"0,0 1-832 0,2 0-208 16,9-1 0-16,0 0 0 0,0 0 4048 0,0 0 768 15,0 0 160-15,0 0 16 0,0 0-3392 0,12-5-672 16,3 2-144-16,2-4-16 0,-1-2-480 0,3 0-96 16,2 1 0-16,2-1-16 0,2-1-176 0,3 0 0 15,1 1 0-15,0 0 0 16,1 2-1760-16,-1 0-288 0,-1 1-48 0,0-1-13840 0</inkml:trace>
  <inkml:trace contextRef="#ctx0" brushRef="#br0" timeOffset="5754.364">13696 3721 34847 0,'-1'-14'1536'0,"1"14"320"0,1-10-1472 0,1 0-384 0,1 0 0 0,0 3 0 16,-3 7 1568-16,0 0 240 0,0 0 48 0,0 0 16 0,0 0-432 0,0 0-96 15,0 0 0-15,0 0-16 0,8 8-784 16,-1 3-160-16,-1 4-16 0,-1 2-16 16,-1 3-112-16,2 2-32 0,-3 1 0 0,-1 5 0 15,1 1-80-15,-2 4 0 0,0 4-128 0,0 0 192 0,-3 1-192 0,1 3 0 16,-4 4 128-16,4 3-128 0,-1-1 0 0,1 0 0 15,0 3 0-15,1-3 0 0,0-2 0 0,-1-4 0 16,0-3 0-16,-1-1 0 0,2-3 0 0,0-2 0 16,0-4 0-16,2-2 0 0,0-3 128 0,0-3-128 0,0-4 0 0,-1-3 144 15,1-1-144-15,1-1 0 16,-2-1 0-16,1-1 128 16,-2-9 0-16,2 8-128 0,-2-8 192 0,3 7-64 0,2 1 0 0,-5-8 0 15,0 0 0-15,0 0 0 0,4 9-128 0,1-4 128 16,-5-5-128-16,0 0 128 0,6 6-128 0,2-2 0 15,-8-4 144-15,9 5-144 0,0-4 0 0,-1-1 0 0,1 0 0 0,1-1 0 16,1 0 0-16,1-3 0 16,1 0 0-16,2 0 0 0,-2-1-256 0,0 2 16 15,1-2 16-15,2 0 0 16,-1-1-1056-16,1 1-192 0,-1-2-64 0,-5 3 0 16,1 0-1728-16,0-1-336 0</inkml:trace>
  <inkml:trace contextRef="#ctx0" brushRef="#br0" timeOffset="6137.59">13688 3764 28559 0,'0'0'2544'0,"-7"2"-2032"0,-1 1-512 0,8-3 0 0,0 0 880 0,0 0 80 0,0 0 0 0,0 0 16 16,0 0 800-16,0 0 144 0,0 0 48 0,0 0 0 15,0 0-768-15,0 0-160 16,9 4-16-16,1-3-16 0,1-2-432 0,2 0-64 16,3-2-32-16,4-2 0 0,-1 1-240 0,1-1-48 15,2 0-16-15,0-1 0 0,0 1-176 0,0-1 0 16,-4 2 0-16,1 0 0 16,-1 0-1792-16,-1 1-256 0,0 0-32 0,-5-1-15824 0</inkml:trace>
  <inkml:trace contextRef="#ctx0" brushRef="#br0" timeOffset="6516.092">14260 3685 23039 0,'0'0'2048'0,"2"-4"-1648"15,2-2-400-15,0 1 0 0,1-2 2368 0,0 2 400 16,2-1 80-16,-2 2 16 0,2-2-1056 0,-1 2-208 0,1-1-32 0,1 1-16 16,0 0-720-16,0 0-128 15,0 1-48-15,-2 0 0 0,1-1-208 0,1 2-64 0,-2-1 0 0,1 1 0 16,0 1-192-16,-1-1-32 0,-6 2-16 0,7 0 0 16,-7 0-144-16,6 2 0 0,1 0 144 0,-2 1-144 15,0 1 0-15,0 3 0 16,1 2 0-16,0 2 128 0,-2 1-128 0,1 1 0 15,2 0 0-15,2 6 0 0,-1 1 0 16,-1-3 0-16,0 1 0 0,0-1 0 0,1-1 0 16,1 1 0-16,0-2 0 0,1-1 0 0,-2 1 0 0,1-2 0 0,0 0 0 15,0-1-144-15,1-1-48 16,-4-2-16-16,2 0 0 16,0-1-400-16,-2 0-80 0,0-1-16 0,-1-3 0 15,-5-4-2176-15,0 0-448 0,0 0-96 0</inkml:trace>
  <inkml:trace contextRef="#ctx0" brushRef="#br0" timeOffset="6762.105">14596 3654 2751 0,'0'0'256'0,"2"-5"-256"0,-2 5 0 0,3-6 0 31,2 0 6080-31,-1 0 1152 0,-1 2 256 0,-3 4 32 0,0 0-4544 15,0 0-912-15,0 0-176 0,0 0-32 16,0 0-896-16,0 0-192 0,0 0-16 0,0 0-16 16,0 5-480-16,-2 4-112 0,-2 3-16 0,-3 1 0 15,-1 3-128-15,-1 0 0 0,-1 3 0 0,-1 1 0 0,0-3-208 0,-1 2-80 16,-1 0-16-16,2 1 0 16,2-1-1136-16,0 2-224 0,-1-2-64 0,2-1 0 31,2-1-1232-31,0 0-256 0</inkml:trace>
  <inkml:trace contextRef="#ctx0" brushRef="#br0" timeOffset="6999.627">14856 3783 21183 0,'0'0'1888'0,"0"0"-1504"15,0 0-384-15,0 0 0 0,5-4 3168 0,-5 4 560 0,5-5 112 0,-5 5 32 16,6-3-1632-16,-6 3-320 16,0 0-64-16,0 0 0 0,0 0-1216 0,0 0-256 0,0 0-32 0,5 5-16 15,0 3-336-15,-2 1 128 0,-2 2-128 0,0 2 0 16,0 2-192-16,-1 2-96 0,-1 1-32 0,0 1 0 31,0 2-2256-31,0 2-464 0,0 2-96 0</inkml:trace>
  <inkml:trace contextRef="#ctx0" brushRef="#br0" timeOffset="7522.118">14458 4552 22111 0,'0'0'1968'0,"-4"-3"-1584"0,4 3-384 0,-2-5 0 15,-2 1 2992-15,3-1 512 0,1 5 96 0,0-5 32 16,0-1-1328-16,2 1-256 0,2-1-48 0,-1 1-16 16,1-1-752-16,1 1-144 0,-2-1-48 0,4 1 0 0,0 0-832 31,0 0-208-31,0 1 0 0,-2 0 528 0,2 2 64 0,-2 0 16 0,1 0 0 16,-6 2-384-16,6-3-80 0,0 1-16 0,-6 2 0 15,0 0-128-15,6 1 192 0,-6-1-192 0,7 4 192 16,-7-4-192-16,7 5 0 0,-2 2 0 0,1 0 0 15,-2 2 0-15,0 2 0 0,1-1 0 0,-1 4 0 0,2 2 0 16,-2-2 0-16,1 0 0 0,-1 1 0 0,1-2 0 16,-1 0 0-16,0-1 0 0,1 0 0 0,-1-1 0 15,0-2 128-15,0 0-128 0,-1-1 0 0,0-1-144 16,3 0 144-16,-3 0-208 16,0-2-384-16,2 1-80 0,-5-6-16 0,0 0 0 15,4 5-1648-15,-4-5-336 0,0 0-64 0,0 0-9328 16,0 0-1872-16</inkml:trace>
  <inkml:trace contextRef="#ctx0" brushRef="#br0" timeOffset="7761.912">14728 4457 3679 0,'0'0'320'0,"0"0"-320"16,-2-4 0-16,2 4 0 0,-2-5 6272 0,2 5 1200 15,0 0 224-15,0 0 48 0,0 0-4656 0,0 0-928 16,0 0-192-1,0 0-48-15,0 0-608 0,-4 5-128 0,-1 1-32 0,-1 2 0 16,-1 1-704-16,0 3-128 16,-2 2-48-16,-1 2 0 0,-2 2-272 0,1 2 0 0,0 2 128 0,0-1-128 15,1 1 0-15,1 1 0 0,0 0 0 0,1 2 0 0,1-1-192 0,2 0-64 16,-1 0 0-16,3-1 0 31,2-1-1600-31,-2-2-320 0,3-3-64 0,3-2 0 16,-2-1-1200-16,2-2-224 0</inkml:trace>
  <inkml:trace contextRef="#ctx0" brushRef="#br0" timeOffset="8132.121">14872 4703 27231 0,'0'0'1216'0,"0"0"240"0,0 0-1168 0,0 0-288 15,5-4 0-15,1 2 0 0,-1 0 1536 0,3 0 256 16,0-1 64-16,1 1 0 0,-2-1-336 0,2 1-64 16,1 0-16-16,-2-1 0 0,-1 2-592 0,0 0-112 15,2 0-32-15,-4 1 0 0,-5 0-192 0,7 1-64 16,-7-1 0-16,0 0 0 0,0 0-320 0,0 0-128 16,2 7 0-16,-1-1 0 0,-3 2 256 0,-1 1-64 15,-3 0 0-15,2 2 0 0,-4 2-192 0,-1-1 0 16,-3 1 0-16,0-1 0 0,1 1 128 0,0 2-128 0,0-2 0 0,1-1 0 0,0-1 0 0,1 1 0 15,3-2 0-15,0 0 0 0,1-2 0 0,3-1 0 16,-2 0 0-16,3-2 0 16,1 0 0-16,0-5 0 0,0 0-144 0,6 3 144 15,0-1-192-15,2 1 192 0,1-2-208 0,5-2 80 0,3-1 128 16,-4 0 0-16,7-2 0 0,1-2 0 16,-2 1 0-16,1-1-12864 15,-1 0-2624-15</inkml:trace>
  <inkml:trace contextRef="#ctx0" brushRef="#br0" timeOffset="9019.793">15191 3619 8287 0,'0'0'368'0,"0"0"80"0,0 0-448 0,0 0 0 0,0 0 0 0,0 0 0 0,0 0 5536 0,0 0 1024 16,0 0 208-16,0 0 32 0,0 0-4224 0,0 0-848 16,8-1-160-16,-1-1-32 15,3 0-752-15,1 0-144 0,0 1-16 0,0-1-16 0,1 1-176 0,0-1-48 16,0-1 0-16,3-1 0 15,-3 1-208-15,2 0-48 0,0-1-128 0,3 0 192 0,-1 0-192 16,1-1 0-16,-3 1 0 0,1-1 368 0,-2 1 16 16,-1 1 16-16,0-1 0 0,-1 0-144 0,-1 2-48 15,-1-2 0-15,-2 2 0 0,1 0 48 0,-4 1 16 0,-4 1 0 0,7 1 0 16,-7-1-32-16,6 3-16 16,-1 2 0-16,-1 0 0 0,1 2-96 0,-3 1-128 0,0 1 176 0,0 4-176 15,1 0 160-15,-1 3-160 16,0 3 128-16,-2 2-128 0,0 4 192 0,-1 4-64 0,0 2 0 15,0 4 0-15,-1 4 0 0,-2 4 0 16,0 5 0-16,-3 3 0 0,3 5-128 0,-1 3 0 16,1 1 0-16,0 0 128 0,0-2-128 0,1-1 0 0,1-1 0 0,0-1 0 15,1-4 0-15,1-4 0 0,0-3 128 0,0-2-128 16,0-1 0-16,0-3 0 0,0-3 144 16,0-2-144-16,1 0 128 0,0-5-128 15,2-3 128-15,-3-2-128 0,0-1 128 0,1-2-128 16,0-2 160-16,0-4-160 0,-1-2 208 0,0 0-48 0,0-2-16 0,0-2 0 15,0-8 32-15,0 0 0 0,0 0 0 0,-3 3 0 0,-2-1 64 0,-1 0 16 16,-2-1 0-16,0-1 0 16,-1 0 32-16,-4-2 16 0,-1 1 0 0,0 0 0 0,-2 0-128 0,-2 1-32 15,0 2 0-15,1-1 0 16,-2 1-144-16,-1 2 0 0,0 0 0 0,2 2 128 0,-1 0-128 0,1 1 0 16,3-2 0-16,1 2-176 15,1 0-1040-15,2 0-192 0,1 1-64 0,0 1-13120 0,3 0-2624 16</inkml:trace>
  <inkml:trace contextRef="#ctx0" brushRef="#br0" timeOffset="10074.969">8226 10778 4607 0,'0'0'400'0,"0"0"-400"0,-7-1 0 0,7 1 0 0,0 0 6112 0,0 0 1136 0,0 0 240 0,0 0 32 15,0 0-5280-15,0 0-1040 0,0 0-224 0,2-8-32 16,3-1-368-16,-1 1-80 0,1-1-16 0,2 0 0 0,2 0-304 0,1 0-176 16,-1-1 192-16,0 2-192 0,2-2 128 0,0 1-128 15,-1 0 0-15,-1 0 0 0,0-1 128 0,-2 3-128 31,-1 1 0-31,-6 6 0 0,9-5 0 0,-9 5 0 0,0 0 0 0,7-4 0 16,-7 4 0-16,0 0 0 16,0 0 0-16,8 4 0 0,-1 1 0 0,-2 3 0 0,1 2 0 0,-1 1 0 0,3 0 0 0,0 2 0 15,0 2 0-15,-1 1 0 0,0-1 0 0,1 0 0 16,0-2 0-16,1 0 0 0,0 2 0 0,-1-5 0 16,0-1 0-16,2 0 0 15,-1 0 0-15,1-1 0 0,0 0 0 0,0-1 0 0,0-3 144 0,0 2-144 16,0-2 0-16,-2-1 144 15,1 0-592-15,0-2-128 0,-1-1-32 0,-8 0 0 32,7-1-2960-32,-1-2-592 0</inkml:trace>
  <inkml:trace contextRef="#ctx0" brushRef="#br0" timeOffset="10303.888">8596 10540 2751 0,'0'0'256'0,"0"0"-256"16,-5-5 0-16,0 0 0 0,5 5 6160 0,0 0 1200 16,-5-3 224-16,5 3 48 0,0 0-4800 0,-8 2-960 15,8-2-192-15,-8 6-32 0,2-1-928 0,1 3-176 16,1 3-32-16,-1 1-16 0,-3 1-368 0,0 3-128 0,0 0 0 0,1 3 144 0,-2 4-144 0,1 0 0 31,1 0 0-31,-2 0 0 0,1 0-176 0,3-6-16 0,-1 1 0 0,1 0 0 31,-1 2-416-31,3 0-96 0,-1 0 0 0,4-2-16 16,-1 1-2112-16,1-1-432 0,0-3-64 0</inkml:trace>
  <inkml:trace contextRef="#ctx0" brushRef="#br0" timeOffset="10518.853">8887 10748 19343 0,'0'0'848'0,"0"0"192"0,0 0-832 0,0 0-208 16,0 0 0-16,-3 10 0 0,-1-1 3168 0,1 1 592 15,1 1 112-15,-1 0 32 0,1 0-2688 0,1 2-512 16,1 1-128-16,1 3 0 0,-1 0-576 0,1 2 0 16,1 2 0-16,1 1 0 15,-1 0-1760-15,0-1-464 0,2 8-80 0,0-5-32 0</inkml:trace>
  <inkml:trace contextRef="#ctx0" brushRef="#br0" timeOffset="11692.629">1432 5449 18431 0,'0'0'1632'0,"-10"3"-1312"0,10-3-320 0,-7 3 0 0,7-3 3024 0,0 0 544 0,0 0 96 0,0 0 32 16,-7 1-1776-16,7-1-336 15,0 0-80-15,0 0-16 0,0 0-512 0,0 0-96 16,-4-7-32-16,4 7 0 0,0-7-304 0,3-1-64 0,0-1-16 0,1 0 0 16,2 0-240-16,0 0-48 0,1-1-16 0,0 0 0 15,-1 0-160-15,2 1 0 0,1 0 0 0,2-2 128 16,-2 0-128-16,-3 3 0 0,2 1 0 0,0 0 0 0,-2 3 0 31,0 0 0-31,-6 4 0 0,7-5 0 0,-7 5 0 16,8-2 0-16,2 4 0 0,0 3 0 0,0-1 0 15,0 4 0-15,0 2-256 0,-2 1 80 0,0 0 16 0,2 1 0 16,-1 1 160-16,0 1 0 0,-1 2 0 0,3 5 0 16,0-1 0-16,-1-2 0 0,0 4 0 15,1-1 0-15,-1-3 0 0,5 11 0 47,0 0-784-47,-5-6-80 0,-2-7-16 0,-1-3 0 0,0-5-3344 0,-7-8-656 0</inkml:trace>
  <inkml:trace contextRef="#ctx0" brushRef="#br0" timeOffset="11937.147">1730 5262 9215 0,'0'0'816'0,"0"0"-656"0,-7-2-160 0,7 2 0 0,-4-5 4544 0,4 5 864 16,0 0 176-16,0 0 48 0,0 0-3216 0,0 0-640 16,0 0-128-16,0 0-32 15,0 0-720-15,0 0-128 16,0 0-48-16,-5 6 0 0,1 2-464 0,1 2-80 0,-1 3-32 0,0 4 0 16,0 1-144-16,1 4 0 15,-1 3 0-15,1 2 128 0,-4 1-128 0,4 0 0 0,-1 1 0 0,0-3 0 31,0 1-480-31,2-2 32 0,2 0 0 0,0 0 0 16,0 0-1968-16,2-2-384 0,0-2-80 0,0-3-10560 0</inkml:trace>
  <inkml:trace contextRef="#ctx0" brushRef="#br0" timeOffset="12286.771">1876 5581 16575 0,'0'0'736'0,"0"0"160"0,0 0-720 0,0 0-176 0,0 0 0 0,9-3 0 0,-2 0 2208 0,2 1 416 16,-1-1 64-16,1 1 32 15,1 1-1328-15,0 1-272 0,-1 1-48 0,3 0-16 16,-1 0-304-16,0 2-64 16,-2 0-16-16,-2 2 0 0,1 1-240 0,-1-1-48 0,-2 1-16 0,1 1 0 15,-6-7-32-15,4 9 0 0,-2 1 0 0,-2 1 0 0,-4 0 16 0,2 1 0 16,-2 3 0-16,0-1 0 0,-3 1-64 0,0 0-16 31,-2-2 0-31,0 1 0 0,0 2-144 0,4-1-128 0,-5-2 192 0,2-1-192 16,0 0 192-16,3-1-64 15,-1-1 0-15,3-1-128 0,3-9 192 0,-2 9-64 0,2-9 0 0,0 0-128 0,3 7 0 0,-3-7 0 16,8 5 0-16,1-3 0 0,2-1 0 0,2-1 0 16,2-1 0-16,2-1 0 0,-1 0-128 0,2 0-48 15,0 1 0-15,-1-2 0 16,-1 1-1392-16,1 1-288 0,2 2-48 0</inkml:trace>
  <inkml:trace contextRef="#ctx0" brushRef="#br1" timeOffset="16611.721">5380 7200 15663 0,'0'0'1392'0,"0"0"-1120"0,-5-2-272 0,5 2 0 0,0 0 0 0,0 0 0 0,0 0 0 16,-5-6 4224-16,5 6 800 0,0 0 160 0,0 0 16 0,0 0-3216 0,0 0-640 15,0 0-128-15,0 0-16 16,0 0-544-16,0 0-96 0,0 0-32 0,0 0 0 0,0 0-304 0,0 0-64 16,10 1-16-16,-1 0 0 0,-1 1-144 0,1 3 0 15,-9-5 0-15,11 4 128 16,1 2-128-16,0-2 0 0,1 0 0 0,-2 2 0 15,0-2 0-15,0 1 0 0,-2-1 0 0,4 0 0 16,2 1 0-16,0-1 0 0,0 2 0 0,10 0 0 47,-3 0-448-47,-3 0 0 0,-6-2-16 0,-3-1-7504 16,-3 0-1504-16,-7-3-288 0</inkml:trace>
  <inkml:trace contextRef="#ctx0" brushRef="#br1" timeOffset="16880.844">5543 7097 13823 0,'0'0'1216'0,"0"0"-960"0,0 0-256 0,0 0 0 16,-8 1 2752-16,1 3 512 0,1 0 112 0,6-4 16 0,-5 10-2720 15,1-1-544-15,0 1-128 16,-1 1 1856-16,0 1 320 16,-1 1 80-16,1 2 16 0,0 1-1696 0,1 0-320 15,1 0-80-15,-3 0-16 0,-1 1-160 0,3-1 0 0,1 0 0 0,-1-1 0 16,0-2-160-16,1-1-112 0,-2 0-32 0,4-1 0 31,0-2-1424-31,1-9-304 0,0 11-48 0,0-11-10832 0</inkml:trace>
  <inkml:trace contextRef="#ctx0" brushRef="#br1" timeOffset="17326.906">5764 6892 18303 0,'0'0'816'0,"0"0"160"0,0 0-784 0,0 0-192 0,0 0 0 0,0 0 0 0,0 0 1712 0,0 0 288 16,0 0 64-16,5-6 16 0,-5 6-320 0,0 0-64 0,0 0-16 0,0 0 0 0,9-4-400 0,-1 0-64 31,-8 4-32-31,0 0 0 0,10-1-416 0,-3 1-64 16,-7 0-32-16,9 5 0 0,-9-5-432 0,10 5-96 15,0 1-16-15,0-1 0 0,-2 2-128 0,0-1 0 0,1 0 0 0,1-1 0 16,0 0 0-16,2 0 0 0,-1 0 0 0,0 0 0 15,-1 0 0-15,0-1 0 0,-1-1 0 0,1 2-176 32,1-3-976-32,2-1-192 0,-1 0-32 0,-1 0-16 15,-2 0-1680-15,-9-1-352 0</inkml:trace>
  <inkml:trace contextRef="#ctx0" brushRef="#br1" timeOffset="17545.706">5945 6828 22399 0,'0'0'992'0,"0"0"208"0,-9 3-960 0,1 0-240 0,0 1 0 0,8-4 0 15,-8 6 1200-15,3 1 192 0,-1-2 32 0,1 4 16 16,-2 0-608-16,2 2-112 0,0 1-16 0,1 1-16 16,2 0-464-16,-2 2-96 0,0 0 0 0,0 5-128 15,-1-1 0 1,2-5 0-16,2-1 0 31,1-2-1616-31,2-1-432 0,1-1-96 0,-3-9-9248 0</inkml:trace>
  <inkml:trace contextRef="#ctx0" brushRef="#br1" timeOffset="17958.356">6310 6855 11967 0,'0'0'1072'0,"0"0"-864"0,0 0-208 0,0 0 0 32,0 0 4032-32,0 0 752 0,0 0 144 0,0 0 48 0,0 0-3984 15,0 0-800-15,0 0-192 0,0 0 2240 0,0 0 384 16,0 0 96-16,10 0 16 0,-10 0-2000 0,10 2-400 0,0 2-80 0,0 1 0 31,-2 2-256-31,2-1 0 0,-3 1 128 0,3 1-128 0,0-1 0 0,1 1 0 0,0 0 0 0,1 1 0 16,-2-1 0-16,1 1 0 0,0 0 128 0,1-2-128 31,-1-2-384-31,1 0-128 0,-1 0-32 0,-1-2 0 16,0 1-2480-16,-1-2-496 0,-2-1-112 0,-1 0-16 0</inkml:trace>
  <inkml:trace contextRef="#ctx0" brushRef="#br1" timeOffset="18157.015">6440 6855 26895 0,'0'0'1184'0,"-5"-2"256"0,5 2-1152 0,0 0-288 0,-10-2 0 0,10 2 0 15,0 0 1344-15,0 0 224 0,0 0 32 0,0 0 16 16,0 0-688-16,-7 5-144 0,2 2-16 0,0 2-16 16,2 1-496-16,-1 2-80 0,-2 1-32 0,0 3 0 15,-2 3-144-15,0 1 0 0,3 1-160 0,-6 6 160 16,2 1 0-16,0-5 0 0</inkml:trace>
  <inkml:trace contextRef="#ctx0" brushRef="#br1" timeOffset="18548.723">6176 7349 27871 0,'0'0'1232'0,"0"0"256"0,0 0-1184 0,0 0-304 0,0 0 0 0,0 0 0 16,0 0 1440-16,0 0 224 0,10 3 64 0,3 1 0 0,2 0-1392 15,-2 1-336-15,-1-2 0 0,-4 0 1152 16,0 0 144-16,3 3 48 0,0 1 0 16,2-1-1072-16,0 2-272 0,1 0 0 0,3 1 0 15,-1 1 0-15,-3-2 0 0,5 1 0 16,-2-1 0-16,-1-4 0 0,-2 3-7616 31,-2-1-1600-31,-1 1-320 0</inkml:trace>
  <inkml:trace contextRef="#ctx0" brushRef="#br1" timeOffset="18790.251">6351 7294 5519 0,'0'0'496'0,"0"0"-496"0,0 0 0 0,0 0 0 15,0 0 4848-15,0 0 864 16,0 0 176-16,0 0 48 0,-8 0-3584 0,8 0-720 0,0 0-144 0,-6 5-16 0,-2-1-688 0,3 4-128 16,-1 0-16-16,1 3-16 15,-1 2-496-15,1 0-128 0,-1 1 0 0,-4 9 0 0,1 0 0 16,2-3 0-16,0-2-10144 15,2-3-2080-15</inkml:trace>
  <inkml:trace contextRef="#ctx0" brushRef="#br1" timeOffset="19258.166">5818 7556 27759 0,'0'0'1216'0,"0"0"272"0,0 0-1184 0,0 0-304 0,0 0 0 0,0 0 0 0,0 0 0 0,0 0 0 0,10 10 0 0,1-1 0 16,0-2 0-16,-2 0 0 0,0 0 1168 0,1-1 176 31,0 2 48-31,9-2 0 0,-2 0-1120 0,-3-1-272 0,-2 1 0 0,0-2-144 0,-1 0-96 31,-1-2-16-31,1 0 0 0,2-2-1760 0,-3 0-352 0,-3 0-80 0</inkml:trace>
  <inkml:trace contextRef="#ctx0" brushRef="#br1" timeOffset="19486.883">5914 7477 25343 0,'0'0'1120'0,"0"0"224"0,0 0-1072 0,0 0-272 15,0 0 0-15,0 0 0 0,-5 1 880 0,5-1 112 0,0 0 32 0,-7 6 0 16,7-6-384-16,-3 8-64 16,0 1 0-16,-3 5-16 0,1 3-560 0,-1-2 0 0,2 1 0 31,-1-1-144-31,0 1-144 0,-2 3-32 0,1-2-8688 16,-1-1-1744-16</inkml:trace>
  <inkml:trace contextRef="#ctx0" brushRef="#br1" timeOffset="19947.883">5528 7880 11055 0,'0'0'976'0,"0"0"-784"16,0 0-192-16,0 0 0 0,0 0 0 16,0 0 0-16,0 0 0 15,0 0 5216-15,0 0 992 0,9 3 208 0,-1-1 48 0,0 1-4784 0,0 2-944 16,1 0-192-16,5 3-32 0,2-1-512 16,-2 0 0-16,2 1 0 0,-3 1 160 0,1-2-160 0,-1 0 160 0,3-2-160 15,-1 1 0 1,-1-2 0-16,1 2 0 0,-1-3-192 0,-2 0-128 0,-1 0-16 0,1-1-6736 31,-2-1-1344-31,-2-2-272 0</inkml:trace>
  <inkml:trace contextRef="#ctx0" brushRef="#br1" timeOffset="20345.704">5711 7786 24479 0,'0'0'1088'0,"0"0"208"0,0 0-1040 0,0 0-256 0,0 0 0 0,0 0 0 0,0 0 0 0,0 0 0 0,-7 4 0 16,7-4 1648-16,-5 6 272 0,5-6 48 0,-5 6 16 15,1 2-1488-15,0 2-304 16,-2 1-48-16,1 1-16 0,-2 0-128 0,2 2-144 16,-2 2 144-16,-1 3-208 0,2 0 208 0,-1-1 0 0,3-2-6224 31,0-1-1296-31,3-2-256 0</inkml:trace>
  <inkml:trace contextRef="#ctx0" brushRef="#br1" timeOffset="20749.813">6046 7884 24015 0,'0'0'1056'0,"0"0"224"0,0 0-1024 16,0 0-256-16,0 0 0 0,0 0 0 0,0 0 1856 0,0 0 304 0,0 0 64 0,0 0 16 15,0 0-640-15,0 0-128 0,10-1-32 0,-10 1 0 16,9 2-640-16,-9-2-128 0,11 3-32 0,-1 2 0 15,0-1-304-15,1 0-64 0,-1 2-16 0,0-1 0 16,-1 0-256-16,-9-5 160 0,9 6-160 0,2 1 128 16,2 0-128-16,-2-2 0 0,-11-5 0 0,12 6 0 0,-1-2 0 0,-1-1 0 15,1 1 0-15,-2-1 0 16,-9-3-224-16,11 2-32 0,-11-2 0 0,11 3 0 31,-11-3-2304-31,10 0-448 0,-10 0-112 0</inkml:trace>
  <inkml:trace contextRef="#ctx0" brushRef="#br1" timeOffset="20995.54">6194 7809 5519 0,'0'0'240'0,"0"0"64"0,0 0-304 0,0 0 0 0,3-8 0 0,-3 8 0 31,2-7 4736-31,-2 7 880 0,0 0 176 0,0 0 32 16,0 0-3680-16,0 0-736 0,0 0-160 0,1 8-32 16,-2 4-960-16,-2 2-256 0,-1 2 0 15,-2 4 496-15,1 1 48 0,-1 1 16 0,1 0 0 16,-1 0-688-16,0 1-144 0,-1 0-32 0,0 6 0 16,2-5 304-16,2-5 0 0,-1 3 0 0</inkml:trace>
  <inkml:trace contextRef="#ctx0" brushRef="#br1" timeOffset="21358.905">6511 7737 10127 0,'0'0'896'0,"0"0"-704"0,0 0-192 0,0 0 0 16,0 0 3984-16,0 0 768 0,0 0 160 0,0 0 16 15,0 0-3936-15,0 0-800 0,11 4-192 16,-11-4 2272-16,11 3 416 0,-4 0 64 0,4 1 32 15,1-1-1760-15,2 0-368 0,-2-1-64 0,2 3-16 0,0-1-448 16,-2 1-128-16,1-1 0 0,-1-2 128 0,1 2 0 16,0 0 0-16,0-1 0 0,-2 1-128 0,-1-1 0 15,-10-3 0-15,12 3 0 16,-1-1-880-16,-1-1-80 0,0-1-32 0,-10 0 0 16,0 0-2624-16,0 0-528 0</inkml:trace>
  <inkml:trace contextRef="#ctx0" brushRef="#br1" timeOffset="21581.785">6714 7642 8287 0,'0'0'368'0,"0"0"80"0,-4-7-448 0,4 7 0 16,-4-6 0-16,-1-1 0 0,5 7 0 31,0 0 0-31,0 0 0 0,-8-2 5920 0,8 2 1104 0,-7 3 208 0,0 5 64 15,0 2-5440-15,2 3-1072 0,-4 3-208 0,1 1-64 16,1-1-512-16,0 3 0 0,-1 3-192 0,3 0 48 31,-3-1-1520-31,2-1-288 0,-2-2-64 0,3 0-16 0,4-1-1168 0,0-4-256 0</inkml:trace>
  <inkml:trace contextRef="#ctx0" brushRef="#br1" timeOffset="21946.218">6771 7279 22111 0,'0'0'1968'0,"0"0"-1584"16,0 0-384-16,0 0 0 0,0 0 2240 0,0 0 384 0,0 0 64 0,0 0 0 15,0 0-992-15,0 0-208 0,0 0-32 0,0 0-16 16,0 0-688-16,10 3-144 0,0 0-32 0,0 2 0 16,-3 0-272-16,1 1-64 15,0 0-16-15,0 2 0 0,-2 1-224 0,1 0 176 16,0-2-176-16,1 1 160 0,1-2-160 0,1 0 0 0,1 2 0 15,-1-2 0-15,0 1 0 0,-2 1 0 0,-1-1 0 0,5 0 0 0,1 0 0 16,-4-3 0-16,1-1 0 16,-10-3-4528-16,0 0-832 0</inkml:trace>
  <inkml:trace contextRef="#ctx0" brushRef="#br1" timeOffset="22144.23">6896 7247 24479 0,'0'0'1088'0,"0"0"208"0,-8-5-1040 0,2 2-256 0,6 3 0 0,0 0 0 0,0 0 1600 0,0 0 272 15,0 0 48-15,0 0 16 0,-8 6-304 0,0 1-64 16,1 2-16-16,-1 9 0 0,-1 2-1232 0,-1-3-320 0,1 3 0 16,-1 1 384-16,0 2 32 0,0 2 0 0,2-1 0 31,-1 1-2352-31,0-2-480 0,1-1-80 0</inkml:trace>
  <inkml:trace contextRef="#ctx0" brushRef="#br2" timeOffset="29416.078">4546 6140 11967 0,'0'0'1072'0,"0"0"-864"0,0 0-208 0,0 0 0 0,-7-3 3280 0,0 6 624 0,7-3 112 0,0 0 16 16,0 0-3216-16,-9 1-656 0,9-1-160 15,0 0 0-15,0 0 0 0,0 0 0 16,0 0 3728-16,0 0 720 0,0 0 144 0,0 0 16 15,0 0-3360-15,0 0-672 0,0 0-144 0,14 5-32 0,-1-3-400 16,0-2 0-16,-2 0 0 0,0 0 240 0,1 0-48 16,3 0 0-16,-1 0 0 0,1-2-192 0,0 1 0 15,0 0 0-15,3-2 0 16,0 1 0-16,-1-1 0 0,1 0 0 0,-2-1 0 0,-1 1 0 0,-1 0 0 0,-1 0 0 0,-2 1 0 16,-2-1 0-16,0 1 0 0,1 1 0 0,-10 1 0 15,0 0-288-15,0 0-48 0,0 0-16 0,0 0 0 16,4 8 352-16,-4 1 0 0</inkml:trace>
  <inkml:trace contextRef="#ctx0" brushRef="#br2" timeOffset="29972.252">4246 6813 16575 0,'0'0'1472'0,"0"0"-1168"0,0 0-304 0,0 0 0 0,0 0 2192 0,0 0 384 15,0 0 80-15,0 0 16 0,0 0-288 0,0 0-48 0,0 0-16 0,0 0 0 0,0 0-704 0,0 0-144 16,0 0-16-16,0 0-16 0,0 0-368 0,0 0-80 16,0 0-16-16,0 0 0 0,0 0-560 0,9 2-112 15,-2 0-32-15,2-1 0 0,-1-1-272 0,2 0 128 16,1-1-128-16,1-1 0 15,0-1 128-15,1 1-128 0,1-1 0 0,2 0 0 0,-1-1 0 0,2 1 128 16,-2 0-128-16,0-1 0 31,1 2-896-31,-1 0-304 0,-2 1-48 0,2 0-16 16,-1 1-2352-16,0 0-480 0</inkml:trace>
  <inkml:trace contextRef="#ctx0" brushRef="#br2" timeOffset="30570.594">4095 7603 26031 0,'0'0'1152'0,"-5"0"240"0,-2-1-1120 0,1 0-272 0,6 1 0 0,0 0 0 0,-5-1 1904 0,5 1 320 16,0 0 64-16,0 0 16 0,0 0-384 0,0 0-64 16,0 0 0-16,0 0-16 0,0 0-1472 15,0 0-368-15,0 0 0 0,0 0 960 0,7 0 112 16,0 1 16 0,3 0 16-16,-1-1-832 0,2 1-272 0,1-1 160 0,7 0-160 0,2 0 0 15,-3 0 0-15,2 0 0 0,1 0 0 0,0 0 0 0,0 0 0 16,2 1 0-1,0 0 0-15,-3 1 0 0,-1-1 0 16,-1 0-4016-16,1 0-784 0</inkml:trace>
  <inkml:trace contextRef="#ctx0" brushRef="#br2" timeOffset="31185.228">4329 8373 18431 0,'0'0'816'0,"-5"4"160"0,-1-3-784 0,6-1-192 0,0 0 0 0,0 0 0 0,0 0 4032 0,0 0 752 0,0 0 144 0,0 0 48 0,0 0-3984 15,0 0-800-15,8 2-192 16,0 0 1760-16,-1 0 304 0,1 0 64 0,5 1 16 16,2-1-1712-1,1-1-432-15,1 0 0 0,-2-1 256 0,2 0-16 0,0-1-16 0,1 1 0 16,0 0-224-16,3 0 0 0,1-1 0 0,-1 0 0 31,0-1-1472-31,0-1-256 0,1 1-32 0,1 1-16 0</inkml:trace>
  <inkml:trace contextRef="#ctx0" brushRef="#br2" timeOffset="31922.481">5291 9053 29775 0,'0'0'640'0,"0"0"144"0,-5 2 32 0,5-2 32 0,-5 1-672 0,5-1-176 0,0 0 0 0,0 0 0 0,0 0 1536 0,0 0 256 0,0 0 64 0,0 0 16 0,0 0-1488 16,0 0-384-16,0 0 0 15,3-4 1472-15,3 1 208 0,1-1 48 0,2 1 16 0,1 0-1296 0,1-1-272 16,0 1-48-16,2 1-128 0,2 0 0 0,0 0 0 16,1-1-160-16,3 1 160 0,1 0 0 0,2 1 0 15,1 1 0-15,1 0 0 16,0 0-1264-16,1 0-128 0,0 1-16 0,-2 1-10432 15,1 0-2064-15</inkml:trace>
  <inkml:trace contextRef="#ctx0" brushRef="#br2" timeOffset="32566.015">6556 8929 31215 0,'0'0'1376'0,"0"0"288"0,-8-2-1328 0,3 0-336 0,0 0 0 0,5 2 0 0,-5-1 1792 0,-2 0 272 16,2 0 64-16,5 1 16 15,0 0-560-15,0 0-112 0,0 0-32 0,0 0 0 0,0 0-1152 16,-5-1-288-16,5 1 0 0,0 0 832 0,0 0 128 16,0 0 0-16,0 0 16 0,9-2-720 0,0 1-256 0,0-2 144 0,6 1-144 15,0 0 0-15,0 0 0 0,-1 0 0 16,1-1 0-16,2-1 0 15,-1 1 0-15,15-2-9424 32,3 1-1904-32,-3-1-368 0</inkml:trace>
  <inkml:trace contextRef="#ctx0" brushRef="#br2" timeOffset="33256.578">7503 8294 24639 0,'0'0'1088'0,"-5"0"240"0,5 0-1072 0,0 0-256 0,0 0 0 0,0 0 0 0,0 0 1872 0,0 0 320 0,0 0 64 0,0 0 16 0,0 0-352 0,0 0-80 16,-4 1-16-16,4-1 0 0,0 0-768 0,0 0-160 15,0 0-16-15,0 0-16 16,7 2-464-16,-1-1-80 0,1 1-32 0,4 0 0 0,-1 0-288 0,1 0 0 16,2-1 0-16,-1 0 0 0,1 0 0 0,3 1 0 15,-1 0 0-15,2 0 0 0,-2 0-128 0,3 0 128 0,-1-1-208 16,2 2 80 0,0-1-1424-16,-2 1-288 0,1-1-48 0,-1-1-9712 15,2-1-1952-15</inkml:trace>
  <inkml:trace contextRef="#ctx0" brushRef="#br2" timeOffset="34008.003">7820 7567 10127 0,'0'0'896'0,"0"0"-704"0,0 0-192 0,0 0 0 0,0 0 2576 0,0 0 496 0,0 0 80 0,0 0 32 0,0 0-624 0,0 0-112 16,0 0-16-16,0 0-16 15,4-7-384-15,-4 7-80 0,0 0-16 0,0 0 0 0,0 0-464 0,7-3-112 16,-7 3-16-16,8-3 0 15,-1-1-544-15,-7 4-112 0,7-2-32 0,1 1 0 0,2 1-400 0,1 0-64 16,1-1-32-16,2 1 0 0,0 0-160 0,1 0 0 16,0-2 0-16,-1 1 0 0,0 0 0 0,2 0 0 0,-1-2 0 0,2 1 0 15,-1 0-192-15,2 1-64 16,-2 1 0-16,6-2-8560 16,-1-2-1696-16,-2 2-352 0</inkml:trace>
  <inkml:trace contextRef="#ctx0" brushRef="#br2" timeOffset="34707.644">7578 6695 11967 0,'0'0'528'0,"0"0"112"0,0 0-512 0,0 0-128 0,0 0 0 0,0 0 0 0,0 0 3344 0,0 0 640 0,0 0 128 0,0 0 32 16,0 0-1760-16,0 0-336 0,0 0-80 0,0 0-16 16,0 0-704-16,0 0-144 0,0 0-16 0,11 1-16 15,1-1-864-15,-1-1-208 0,0 0 0 16,-1-1 576-16,1 1 80 0,2 0 16 0,0 1 0 15,2 0-528-15,2 0-144 0,-1 0 0 0,6-1 0 16,-1 0 0-16,-3 1 0 0,8-1 0 0,0 1 0 16,-8 0 0-16</inkml:trace>
  <inkml:trace contextRef="#ctx0" brushRef="#br2" timeOffset="35436.81">6753 6069 3679 0,'0'0'160'0,"0"0"32"0,0 0-192 0,0 0 0 0,0 0 0 0,0 0 0 0,0 0 3616 0,0 0 672 0,0 0 144 0,0 0 32 16,0 0-3568-16,-6-4-720 0,6 4-176 16,0 0 2976-16,0 0 560 0,0 0 112 0,0 0 32 15,0 0-2256-15,0 0-448 16,0 0-80-16,11-1-32 0,0 0-688 16,1-1-176-16,5 0 0 0,-1 1 0 0,-3 0 0 0,3 0 0 15,0-2 480-15,2 2 64 0,1-1 16 0,10-1 0 16,1-3-560-16,-4 1 0 0,0-1 0 15,-3 1-1552-15,0-1-432 0,-1 1-64 0,-2-1-12816 16</inkml:trace>
  <inkml:trace contextRef="#ctx0" brushRef="#br2" timeOffset="36040.597">6191 5820 5519 0,'0'0'496'0,"-7"-2"-496"0,7 2 0 0,0 0 0 0,-7-1 3808 0,7 1 672 0,0 0 128 0,-7-2 16 16,7 2-3696-16,0 0-736 0,0 0-192 0,0 0 2336 0,0 0 432 0,0 0 96 0,2-8 16 0,3-1-2016 0,3 0-400 31,2 2-80-31,1 0 0 0,2 3-208 0,0-2-48 0,1 0 0 0,-1-1 0 16,1 1-128-16,3 0 0 15,0-1 0-15,1 3 0 0,-1 1 0 0,0 3 0 0,-2 1-224 0,1 0 80 31,-2-2-2320-31,1 0-464 0</inkml:trace>
  <inkml:trace contextRef="#ctx0" brushRef="#br2" timeOffset="36775.985">5251 5866 11967 0,'0'0'1072'0,"0"0"-864"0,-10 4-208 0,10-4 0 0,-6 1 2304 0,6-1 432 0,0 0 80 0,-7 1 0 0,7-1-832 0,0 0-192 15,0 0-16-15,0 0-16 0,0 0-496 0,0 0-112 16,0 0 0-16,0 0-16 0,0 0-576 0,0 0-112 16,10-5-32-16,3 0 0 0,0-1-416 15,-1 1 0-15,1 1 0 0,0-1 256 0,2 3-16 16,2 0-16-16,-2-2 0 0,-2-1-224 0,0 1 0 16,3 0 0-16,1 2 0 0,0 0-176 0,3 1-80 0,1 0 0 0,-2 1-9920 15,0-1-1984-15</inkml:trace>
  <inkml:trace contextRef="#ctx0" brushRef="#br0" timeOffset="52155.216">10565 7069 31839 0,'0'0'1408'0,"0"0"304"0,0 0-1376 0,0 0-336 0,-2-11 0 0,2 11 0 0,0 0 1360 0,0 0 208 0,0 0 32 0,1-8 16 15,-1 8-384-15,3-8-80 0,3 2 0 0,-2 0-16 16,1 0-496-16,0-2-80 0,2 0-32 0,3-3 0 16,0 0-192-16,0 0-32 0,-2-1-16 0,-1 4 0 15,1 0-96-15,0-2-32 0,1 0 0 0,2-5 0 16,-1 1-16-16,-1 2 0 0,0 1 0 0,0-1 0 16,-1 1-144-16,2 2 0 0,-2 3 0 15,-1 1 128-15,-1 2 0 0,2 0 0 0,-8 3 0 16,11 1-128-16,1 2 0 0,0 2 0 0,-2 3 0 0,-1 2 0 0,-2 2 0 0,1 4 0 31,2 1 0-31,1 2 0 0,0 1 128 0,4 6-128 0,0 0 0 16,-2-1 0-16,0-3 0 0,0-3 0 0,0 1 0 0,-1 1 0 0,0 0 0 0,-1-2 0 0,1 2 0 31,-1-2 0-31,0-2 0 0,-1-3 0 0,0 1-192 16,0 0 32-16,-3-6 16 15,0-2-304-15,-1 2-64 0,1 0-16 0,0 0 0 16,0-1-1376-16,0 0-272 0,-2 0-48 0,1-1-9440 0,-3-2-1904 15</inkml:trace>
  <inkml:trace contextRef="#ctx0" brushRef="#br0" timeOffset="52402.358">11032 6888 32367 0,'0'0'1424'0,"-7"1"304"0,7-1-1376 0,-8 1-352 0,8-1 0 0,0 0 0 0,-7 4 640 0,0 0 48 16,3 1 16-16,-3 1 0 0,2 4 0 0,-2 3 0 0,-2 3 0 0,-1 1 0 15,-1 2-496-15,-2 3-80 0,-2 2-128 0,-2 3 176 32,1-1-176-32,-1 3 0 0,2-1 0 0,-2 2 0 15,1-3-192-15,6-8-80 0,0 0-16 0,1 1 0 16,1-2-2112-16,2 0-416 15,0-2-96-15</inkml:trace>
  <inkml:trace contextRef="#ctx0" brushRef="#br0" timeOffset="52782.55">11628 6817 4607 0,'0'0'192'0,"-2"-7"64"0,2 7-256 0,0-8 0 0,0 1 0 0,0 7 0 16,0-8 7120-16,0 8 1392 0,0 0 256 0,0 0 64 16,0 0-7056-16,0 0-1424 0,0 0-352 15,0 0 0-15,4 9 0 0,1 1 0 16,-2 1 2400-16,-1 1 416 0,0 2 64 0,0 10 32 0,1 2-2336 16,-1-3-448-16,-1 1-128 0,-1 0 0 0,1 3 0 15,1 0 0-15,0 20-9248 31,2-7-1872-31,-3 5-368 0</inkml:trace>
  <inkml:trace contextRef="#ctx0" brushRef="#br0" timeOffset="53298.657">11692 7080 27647 0,'-16'2'1216'0,"6"-1"256"0,1 0-1168 0,0 0-304 0,0-1 0 0,9 0 0 0,0 0 3344 0,-9 2 624 15,9-2 112-15,0 0 16 0,0 0-2160 0,0 0-432 16,0 0-96-16,0 0 0 16,0 0-1136-16,0 0-272 0,12-1 0 15,1-1 640-15,3 0 64 0,0 0 0 0,6 1 16 16,3-1-576-16,-3 1-144 0,1 0 0 15,1 0 160-15,0 0 0 0,1 0 0 0,2 0 0 0,-1 1-160 0,2 1 0 16,1 0 0-16,0-1 0 0,-2-2 0 0,0 1 0 16,-3 0 0-16,-1 0 0 0,0 1 0 0,0 0 0 15,-1 0 0-15,1 0 0 0,-1 0-224 0,0 0 32 16,-1 0 0-16,-2 0 0 16,-2 2-304-16,-2-2-48 0,0-2-16 0,1-1 0 15,-1 1-128-15,-1-2-16 0,0-2-16 0,0 0 0 16,-1-2-912-16,0 0-176 0,-2 1-48 0,0-2 0 15,-4 0 576-15,-2 1 96 0,1 3 32 0,-6 5-9584 0,0 0-1904 0</inkml:trace>
  <inkml:trace contextRef="#ctx0" brushRef="#br0" timeOffset="53631.259">12343 6876 18431 0,'0'0'1632'0,"-8"-2"-1312"16,1-1-320-16,7 3 0 0,0 0 3968 0,-4-6 704 0,4 6 160 0,0 0 32 15,0 0-2432-15,0 0-464 0,0 0-112 0,0 0 0 0,0 0-832 0,7-3-144 16,-7 3-48-16,10-2 0 0,-1 1-368 0,-1 1-80 16,1 0 0-16,1 2-16 15,1 1-176-15,0 1-48 0,0 1 0 0,1-1 0 0,-2 2-144 0,-1-1 0 0,0 1 144 0,-1 0-144 31,-1 1 128-31,2 1-128 0,1 0 160 0,-3 2-160 0,0 2 160 0,0 1-160 0,-1-2 160 0,1 1-160 16,-3 0 160-16,0 2-160 16,-2 0 160-16,-2 3-160 0,0-2 144 0,-4 2-144 0,0 0 128 0,-3 1-128 15,1 2 128-15,-4-3-128 0,-2 2 128 0,1-2-128 16,1-1-464-16,-1-1-176 0,-2 1-48 0,-2-3-13392 16,1-2-2672-16</inkml:trace>
  <inkml:trace contextRef="#ctx0" brushRef="#br0" timeOffset="55551.315">13446 6766 1839 0,'0'0'0'0,"0"0"160"0,0 0-160 0,0 0 0 0,0 0 0 0,-5-5 0 0,5 5 0 0,-8-5 0 0,8 5 0 0,-8-3 8304 0,8 3 1616 0,-7-2 336 16,7 2 64-16,-12 2-7872 0,2 1-1568 0,-1 1-320 0,-8 3-64 0,1 1-496 31,3-1 0-31,-2 0 0 0,-1 3 192 0,6-2-48 16,-2 0-16-16,0 0 0 0,0 2-128 0,0 1 0 0,0-1 0 0,-1 0 0 15,3 0 0-15,1 0 0 16,1-1 0-16,1-1 0 0,3 0-128 0,0-2 128 0,2 0 0 0,0 0 0 16,4-6 0-16,0 0-144 0,0 0 144 0,0 0 0 15,0 0-128-15,6 5 128 0,2-1 0 0,0-1 0 16,2 0-144-16,1-1 144 0,1 1 0 0,2-1-144 15,-1 0 144-15,2 1 0 0,1 1 0 0,2 1 0 16,0 2 0-16,-3-2 0 0,0 2 0 16,-2 0 0-16,-2 1 0 0,-1 1 0 0,-2 0 0 15,1 0 0-15,0-1 0 0,-3 0 0 0,-4 2 0 0,-1 0 0 0,-1-1 0 0,-1-1 0 32,-1 2 0-32,-1 0 0 0,0-1 0 0,-2 0 128 0,-2 0-128 0,0-2-128 0,1 1 128 15,-5 3-192-15,0-1 192 0,2-2 0 0,1-1 0 31,-1 0-4272-31,2-3-816 0</inkml:trace>
  <inkml:trace contextRef="#ctx0" brushRef="#br0" timeOffset="55805.735">13613 6787 33807 0,'0'0'736'0,"0"0"160"0,0 0 16 0,0 0 48 0,0 0-768 0,0 0-192 0,0 0 0 0,0 0 0 0,0 0 1136 0,3 9 176 0,0 1 32 0,0 1 16 16,-1 2-1088-16,-2 0-272 0,3 7 0 0,-1 2 0 15,-1-2 0-15,-1 1 0 16,0 1 432-16,-1 0 16 0,0 0 16 0,0 0 0 0,-5-1-464 0,3-1 0 0,0 1-208 0,-1-1 64 31,1-2-1264-31,2-2-240 0,-1 1-48 0,1-4-9104 0,-2-2-1808 0</inkml:trace>
  <inkml:trace contextRef="#ctx0" brushRef="#br0" timeOffset="56006.933">13681 6708 16575 0,'-10'-3'736'0,"10"3"160"0,0 0-720 0,0 0-176 0,0 0 0 0,0 0 0 15,0 0 0 1,0 0 0-16,0 0 0 0,0 0 2992 0,0 0 560 0,10 0 112 0,-1 1 32 16,1 1-3120-16,1 1-576 0,-2 0-192 0,7 4 0 0</inkml:trace>
  <inkml:trace contextRef="#ctx0" brushRef="#br0" timeOffset="56683.912">14003 6866 22111 0,'0'0'976'0,"0"0"208"0,0 0-944 0,0 0-240 0,0 0 0 0,-2-6 0 0,2 6 3280 0,0 0 624 15,0-8 112-15,0 8 16 0,0 0-2032 0,-1-8-400 16,1 8-96-16,0 0-16 0,-4-7-720 0,4 7-128 16,-6-6-48-16,-2 2 0 0,0 0-208 0,-1 2-64 15,1 1 0-15,-2 2 0 16,0 1-160-16,3 1-32 0,-2 0-128 0,1 1 192 0,-1 2-192 0,0 3 0 0,1-1 0 0,0 3 0 16,-1 0 0-16,1 1-128 0,1 1 128 0,2 0-208 31,1 0 80-31,0 0 128 0,2-1-208 0,2 1 80 0,2 1 128 0,2-3 0 0,0-3 0 31,3-2-416-31,-1-3-48 0,1-1-16 0,2-2 0 0,-1-1 160 0,2-2 48 0,-1-1 0 0,4-5 0 16,2-2 272-16,-2 0 0 0,-1 1 0 15,-2-1-176-15,-3 1 32 0,1 1 0 0,-1 0 0 16,-3 2-112-16,1 1-32 0,-2 1 0 0,-3 5 0 16,0 0-144-16,0 0-16 0,0 0-16 0,0 0 0 15,0 0-272-15,0 7-48 0,-2 3-16 0,2 4 0 31,0 2 256-31,0 3 48 0,-1 1 16 0,1 2 0 0,1 3 160 0,0 3 48 0,1 4 0 0,5 42 0 32,-3 7-128-32,0-5-32 0,1-12 0 0,-2-4 0 0,-1-5 976 15,-1-6 192-15,0-5 32 0,-2 12 16 32,-1-7-1424-32,0-11-272 0,-1-8-64 0,-1-8-16 0,0-6 1376 0,0-5 288 15,-4-4 48-15,-1-4 16 0,-1-4-544 0,0-3-192 16,-1-4 0-16,-2-6 144 0,0-4-144 15,1 0 0-15,3 1 0 0,-1-2 0 0,1-1 128 16,0-2-128 0,4-7 128-16,3-3-128 0,0 1 0 0,2 2 0 15,2 2 736-15,1 2 112 0,1-3 32 0,4-6 0 16,2 1-704-16,0 4-176 0,10-16 0 16,0 9 0-16,-4 7 0 0,-2 6 0 15,-2 2 448-15,1 4 48 0,-1 0 16 0,6-3 0 0,-3 3-512 16,-4 5 0-16,0 2 0 15,-1 1-320-15,-2 4-144 16,1 0-48-16,-1 1-7040 0,-8 4-1424 0,9-5-288 0</inkml:trace>
  <inkml:trace contextRef="#ctx0" brushRef="#br0" timeOffset="57373.365">14171 6820 24879 0,'0'0'2208'0,"0"0"-1760"0,0 0-448 0,0 0 0 0,0 0 2896 0,0 0 496 0,0 0 112 0,0 0 16 0,0 0-1728 0,2 9-352 32,1 0-64-32,-2 2-16 0,1 1-800 0,1 1-176 15,0 1-16-15,1 2-16 0,-1-1-224 0,-1 2-128 16,0-1 160-16,1 1-160 0,0-2 0 0,1 0 128 16,-3 0-128-16,2-2 0 0,-2 0 0 0,1-1 0 15,-1-1 0-15,1-1 0 0,-2-10 0 0,0 0 0 0,0 0 0 16,0 0 0-16,0 0 0 0,0 0 0 0,0 0 0 15,0 0 0-15,0 0 128 0,6-8-128 0,-2-8 0 16,1-1 0 0,-2 2 0-16,2-6 0 0,2 1 0 15,-2 3 0-15,2 0 0 0,1 3-192 0,-1 1-64 0,-2 1-32 0,6-4 0 0,-1 2 288 16,-3 3 0-16,1 2 0 16,0 4 0-16,-2 1 0 0,-6 4-128 0,8-3 128 0,-8 3 0 0,9-1 0 15,-9 1 0 1,12 5 0-16,-1 1 0 0,0 2 0 0,1 5 0 0,0 1 0 0,-3-2 0 0,1 0 0 15,0 0 0-15,-1 0 0 0,-3 2 0 0,-1 3 0 16,-3 0 0-16,0-3 0 0,0 0 0 16,-1 0 0-16,-1-1 0 0,0-1 0 0,-1 4-8560 47,0-1-1648-47,0-4-336 0</inkml:trace>
  <inkml:trace contextRef="#ctx0" brushRef="#br0" timeOffset="58705.675">15068 6005 15663 0,'0'0'1392'0,"0"0"-1120"0,0 0-272 0,0 0 0 0,2-8 2944 0,-2 8 512 16,0 0 128-16,2-6 0 0,-2 6-848 0,2-7-176 0,-2 7-48 0,0 0 0 16,0 0-1104-16,0 0-208 0,0 0-48 0,-4-5-16 15,4 5-912-15,0 0-224 0,-10 1 0 16,-1 1 624-16,0 2 80 16,-1 2 0-16,-2 0 16 0,-3 2-528 0,1 1-192 0,-1 2 0 0,-6 9 144 15,0-1-144 1,3-2 0-16,-4 7 0 0,4-1 0 0,4-4 0 0,1-1 0 15,2-1 0-15,3-1 0 0,0-3-160 0,-1 3 160 0,2 0 0 16,6-4 0 0,1-1 0-16,1 0-128 0,1-4 128 15,0-7 0-15,3 9-144 0,2 0 144 0,1 0 0 16,1-3 0-16,4 3 0 0,0 1 0 0,-2-2 0 0,4 3 0 16,-1 0 0-16,-3-2 0 0,-1 1 0 15,1-2 0-15,0 2 0 0,-1 1 0 0,-3 7 0 16,2-1 0-16,-2 0 0 0,-1-1 0 15,-8 1 0-15,1-1 0 0,-1 1 128 0,-3-1-128 0,-1 2 128 0,1 0-128 16,-3 0 160-16,0 2-160 0,-1 0 176 0,-1 1-176 16,1-4 192-16,-2 2-192 0,-1 0 128 0,0-2-128 15,-2 0 0-15,1 1 0 16,0-3 128-16,4-1-128 0,0-2 0 0,-1-1 0 0,2 0 0 0,0 0 0 0,0-1 0 0,3-1 0 31,2-2 128-31,5-7-128 0,0 0 0 0,0 0 0 16,-2 7 0-16,2-7 0 0,0 0 0 0,0 0 0 15,9 7 0-15,-2-3 0 0,1 0 0 16,-8-4-144-16,11 4 16 0,-1 0 0 0,1 1 0 16,-1 0 128-16,1 0 0 0,-1-1 0 0,5 9 0 0,0 2 0 15,-5-2 0-15,1 2 0 0,-2 2 0 0,0 0 0 16,-2 2 0-16,0 2-128 0,-1 1 128 0,-2 2 0 16,1 1 0-16,2 16 0 0,-2-12 0 15,-3-2 0-15,0 3 0 0,0 1 0 0,2 1 0 16,-2 1 0-16,0 0 0 0,0 0 0 0,0 0 0 0,2 0 0 0,-1 13 0 15,-2-9 0-15,2 5-208 16,-2-17-16 0,1-3-1056-16,0 0-192 0,0-2-64 0,-1-1-10608 0,0-2-2128 0</inkml:trace>
  <inkml:trace contextRef="#ctx0" brushRef="#br0" timeOffset="60255.657">15419 6442 33631 0,'-2'-6'1488'0,"-2"-6"304"0,4 12-1424 0,3-9-368 0,0-1 0 0,-2 3 0 0,-1 7 1568 0,-1-8 240 0,1 8 48 0,0 0 16 16,0 0-576-16,0 0-112 15,0 0-32-15,-9 2 0 0,1 3-624 0,0 3-128 0,2 4-16 0,-1 6-16 16,-1 5-224-16,0 6-144 15,-2 3 192-15,-2 3-192 0,0 2 0 0,-2 5 0 0,2 5 0 0,7-11 0 16,-5 3 0-16,2 5 0 0,2 3 0 0,1 2 0 16,3 0-192-16,2 1 192 0,0 0-208 0,2-2 80 15,1-4-624-15,2-2-112 0,1-5-32 0,2-3 0 16,1-3-752-16,1-4-144 0,2-1-48 0,0-5 0 16,1-5-1104-16,0-3-208 0,2-4-48 0</inkml:trace>
  <inkml:trace contextRef="#ctx0" brushRef="#br0" timeOffset="79669.183">15585 6865 18303 0,'0'0'816'0,"0"0"160"0,0 0-784 0,0 0-192 0,0 0 0 0,11-14 0 0,-11 14 1680 0,0 0 304 0,0 0 48 0,0 0 16 0,0-6-320 0,0 6-64 31,0 0-16-31,1-7 0 0,-1 7-240 0,0 0-64 0,2-8 0 0,0-1 0 0,0 1-1072 15,-2 8-272-15,3-7 0 0,-3 7 1680 0,0 0 288 16,1-7 48-16,1-1 16 16,-2 8-1632-16,3-7-400 0,-3 7 0 15,2-8 560-15,-2 8 16 16,0 0 16-16,4-5 0 0,-4 5-464 0,4-8-128 0,2 2 0 0,-6 6 0 0,5-6 0 0,1 0 0 16,-6 6 0-16,6-5 0 0,-6 5 0 0,8-6 0 15,0 1 0-15,-8 5 0 0,5-6 0 0,-5 6 0 16,0 0 0-16,8-2 0 0,-8 2 0 0,0 0 0 15,9 2 0-15,-2 4 0 0,0 1 0 0,-1 3 0 16,0 1 0-16,1 1-128 0,-1 2 128 0,0-4 0 16,-1-1 0-16,4 9-128 0,2 2 128 15,0-1 0-15,-1-1 0 16,1 1-128-16,0 1 0 0,-1 0 0 0,1-2 0 16,0 0-192-16,-2-3-16 0,0 1-16 0,4 1 0 15,-2-1 352-15,-2-3 0 0,-1-2 0 16,-1-2-2128-16,-1-2-368 0,0 0-64 0,-2-2 0 15,-4-5-1136-15,0 0-208 0</inkml:trace>
  <inkml:trace contextRef="#ctx0" brushRef="#br0" timeOffset="79953.938">15872 6711 28095 0,'0'0'1248'0,"0"0"256"0,0 0-1200 0,0 0-304 0,0 0 0 0,0 0 0 0,0 0 1392 0,0 0 208 15,0 0 64-15,-6 9 0 0,2-2-704 0,-2 2-128 16,2 2-16-16,0 3-16 0,-2 1-480 0,3-3-80 16,-2 2-32-16,2 2 0 0,-2 1-208 0,0 2 144 15,0 1-144-15,-2 2 128 16,-2 1-128-16,0 1 0 0,2-1 0 0,0-1 128 15,2-1-128-15,0-1 0 0,2-1 0 0,1-2 0 32,1 0-1232-32,0-2-240 0,2-2-32 0,0 0-16 0,1-4-1600 0,-2-1-320 0</inkml:trace>
  <inkml:trace contextRef="#ctx0" brushRef="#br0" timeOffset="80189.815">16117 6893 20271 0,'0'0'1792'0,"0"0"-1424"15,0 0-368-15,0 0 0 0,-7 2 2432 0,2 1 400 16,1 0 96-16,-1 2 16 0,3 1-1376 0,-2 2-272 16,1 1-48-16,1 1-16 0,1 1-720 0,0 1-160 0,0 2-32 0,0 3 0 15,0 1-320-15,0 2 128 0,-1 1-128 0,1 0 0 16,-1-1 0-16,1 1 128 0,1-1-128 0,0 0 0 15,0 0 0-15,2-1 0 0,0 0 0 0,1-3-128 32,-1-2-1152-32,0-1-240 0,1-1-32 0,1-2-8304 0,-1-3-1664 0</inkml:trace>
  <inkml:trace contextRef="#ctx0" brushRef="#br0" timeOffset="80519.05">16202 6859 11055 0,'0'0'976'0,"-5"3"-784"15,0-1-192-15,5-2 0 0,0 0 4400 0,-5 4 832 16,5-4 160-16,0 0 48 0,0 0-3040 0,0 0-608 16,0 0-112-16,0 0-16 0,0 0-768 0,0 0-128 15,0 0-48-15,0 0 0 0,6 5-368 0,1-4-80 0,0-1-16 0,2-1 0 16,1 0-96-16,0-1-32 0,1-2 0 0,1 1 0 16,0 0-128-16,1-1 0 0,0 1 0 0,2 0-176 31,-1-1-1648-31,1 1-336 0,1 1-64 0,-2-1-13456 0</inkml:trace>
  <inkml:trace contextRef="#ctx0" brushRef="#br0" timeOffset="80920.428">16733 6754 20271 0,'0'0'1792'0,"0"0"-1424"0,2-9-368 0,2 0 0 16,-1 2 3408-16,0 0 624 0,-3 7 112 0,3-8 16 16,0 1-1872-16,0 0-384 0,-2 1-80 0,-1 6-16 15,0 0-880-15,0 0-176 0,0 0-48 0,0 0 0 0,-1-7-272 0,1 7-64 16,-4-6-16-16,4 6 0 16,0 0-144-16,-9 3-16 0,-2 1-16 0,-1 0 0 0,0 1-176 0,-1 0 0 0,1 2 0 0,1 2 0 15,-1 1 0-15,0 1 0 0,1 1 0 0,1-1 0 16,-2 0 0-16,1 2-192 0,0 2 64 0,5-5 128 15,-1 0-192-15,1 1 192 0,1 0-160 0,1 0 160 16,0 0-144-16,3 0 144 0,1-1-128 0,2 0 128 16,1-1-160-16,1 0 160 0,1-2-192 0,3 1 192 15,2-1-176-15,0-2 176 0,1-1-160 0,0 1 160 0,1-3-192 0,0-1 192 32,1-1-208-32,2 0 80 0,0-1-32 0,-2 1 0 15,-1-1 0-15,-2 1 0 16,1-1-1424-16,-1 1-272 0,0-1-64 0,-1 2-16 15,-3 0-1536-15,1 1-304 0</inkml:trace>
  <inkml:trace contextRef="#ctx0" brushRef="#br0" timeOffset="81135.185">16900 6894 19343 0,'0'0'848'0,"0"0"192"0,0 0-832 0,0 0-208 15,0 0 0-15,0 0 0 16,0 0 3440-16,0 0 640 0,0 0 128 0,-1 10 16 0,1-2-2624 0,-1 2-544 16,0 1-96-16,0 1-32 0,0 2-480 0,0 0-80 0,0 1-32 0,-3 1 0 31,0-1-208-31,-1 2-128 0,1-2 128 0,1 2-128 0,-2 0 0 0,2 0-256 0,0-4 32 0,1-1 16 16,0-1-1888-16,2 1-368 0,2-3-80 0,-2-9-12064 15</inkml:trace>
  <inkml:trace contextRef="#ctx0" brushRef="#br0" timeOffset="81524.749">17093 6511 34143 0,'0'0'1520'0,"0"0"304"0,-2-6-1456 0,2 6-368 0,-4-6 0 0,4 6 0 16,0 0 1264-16,0 0 176 0,0-8 32 0,0 8 16 16,0 0-432-16,0 0-96 15,0 0 0-15,0 0-16 0,0 0-384 0,0 0-80 0,9 7-16 0,-1 2 0 16,-2-1-224-16,1 3-48 0,-2 3-16 0,1 1 0 15,-1 0-176-15,1 3 0 16,-2 1 0-16,1 3 128 0,-1 4-128 0,2 3 0 0,-2 1 0 0,-1 2 0 0,-3 0 0 0,0 1 0 16,-1 0 0-16,0 2 0 0,-2 2-144 0,0-2-112 15,-2-1-32-15,0 0 0 16,-2-1-432-16,-1-2-96 16,1-2-16-16,-1-2 0 0,1-3-1472 0,0-3-320 0,-1-1-48 0,0-4-7952 15,-1-2-1600-15</inkml:trace>
  <inkml:trace contextRef="#ctx0" brushRef="#br0" timeOffset="82022.723">17313 6433 15663 0,'0'0'1392'0,"0"0"-1120"0,0 0-272 0,0 0 0 0,0 0 4048 0,0 0 752 0,0 0 160 0,0 0 32 0,6-6-2816 0,1 1-576 15,-7 5-96-15,10-6-32 0,1 1-720 0,-2 0-160 16,-1 1-16-16,6-1-16 0,-1 0-560 16,-1 2 0-16,-1 0 0 15,-3 0 528-15,-1 3 0 0,0-1 0 0,0 1 0 0,-7 0-288 0,9 0-64 16,-9 0-16-16,8 1 0 16,-8-1 80-16,0 0 16 0,7 6 0 0,-7-6 0 0,3 9 0 0,-3-1 0 15,-2 1 0-15,-3 1 0 0,1 1-64 0,-3 2-16 16,1-2 0-16,-2 1 0 0,-1 1-48 0,-1 0-128 15,-1 1 192-15,0 1-64 0,0 1-128 0,2-2 0 16,-1-1 144-16,2-1-144 0,2 1 0 0,1-4 0 16,5-9 0-16,-4 9 0 0,1 0 0 0,3-9 0 0,3 10 0 15,-3-10 0-15,6 5 0 0,4-1-160 16,2-2 160-16,1-2-160 0,3-1 160 0,0 0-208 0,1 1 80 0,1-2 128 31,0-3-512-31,1 1 32 0,-2-2 0 0,0 4 0 0,-1 2-2608 0,-1-1-528 0</inkml:trace>
  <inkml:trace contextRef="#ctx0" brushRef="#br0" timeOffset="83112.342">18030 6769 12895 0,'0'0'1152'0,"0"0"-928"0,0 0-224 0,-8 3 0 0,8-12 3632 0,0 1 672 16,0 0 144-16,0 8 32 16,2-7-2112-16,-2 7-400 0,0 0-96 0,0 0-16 0,0 0-448 0,0 0-80 0,0 0-32 0,0 0 0 15,0 0-496-15,0 0-96 16,0 0-32-16,0 11 0 0,-1 0-448 0,0 1-96 0,0 1 0 0,0 0-128 15,1-1 192-15,0 3-192 0,0-1 192 0,0 1-192 0,0 2 0 0,0-1 0 16,1 0 0-16,0 0 0 16,-1 1 0-16,1-1-224 0,0 0 16 0,2-1 0 31,-2 0-1824-31,0 0-352 0,1-2-80 0,-1-2-8736 16,-1-1-1728-16</inkml:trace>
  <inkml:trace contextRef="#ctx0" brushRef="#br0" timeOffset="83328.772">17958 6919 11055 0,'0'0'976'0,"-7"-3"-784"0,-1-2-192 0,3 2 0 15,5 3 4304-15,-8-2 816 16,8 2 176-16,0 0 16 0,0 0-2800 0,0 0-560 0,0 0-112 0,0 0-32 16,0 0-976-16,0 0-192 0,0 0-32 0,0 0-16 15,9-3-464-15,1-1-128 0,2 1 0 0,1 1 0 16,0 0 0-16,2-2 0 15,3-1 0-15,2-2 0 0,3-2 0 0,0 2 0 0,-1-2 0 0,1 0-128 32,2 1-1504-32,2 0-288 0,-1-3-64 0,2-2-13232 0</inkml:trace>
  <inkml:trace contextRef="#ctx0" brushRef="#br0" timeOffset="83590.905">18783 6403 33855 0,'-8'-5'1504'0,"8"5"304"16,-5-5-1440-16,5 5-368 0,0 0 0 0,0 0 0 0,0 0 1552 0,0 0 240 0,-6-4 64 0,6 4 0 15,0 0-640-15,0 0-128 0,-8 3-32 0,1 4 0 32,0 2-672-32,0 3-144 0,-1 1-32 0,-2 4 0 0,-3 5-80 0,0 4 0 15,-2 1-128-15,-2 4 192 0,0 1-192 0,0 4 0 16,-1 4 0-16,4 1 0 0,3 0 0 0,3 1-128 15,0-1 128-15,2 0 0 16,4-1-464-16,2-2 16 0,1-3 0 0,3-3 0 16,3-4-896-16,2-2-160 0,2-4-32 0,4-5-16 15,1-5-1392-15,2-2-288 0,2-4-48 0</inkml:trace>
  <inkml:trace contextRef="#ctx0" brushRef="#br0" timeOffset="83975.29">18884 6775 27407 0,'0'0'1216'0,"0"0"256"0,0 0-1184 0,0 0-288 0,-7-2 0 0,7 2 0 0,0 0 1712 0,0 0 272 16,0 0 64-16,2-7 16 0,-2 7-528 0,5-6-96 15,-1 0-32-15,-4 6 0 0,8-8-352 0,-2 2-80 0,1-1-16 0,-2 2 0 31,-5 5-240-31,8-6-48 0,-1 2-16 0,-7 4 0 16,8-7-192-16,-2 3-32 0,-6 4-16 0,0 0 0 0,9-4-128 0,-9 4-32 0,0 0 0 0,0 0 0 16,10 3-128-16,-10-3-128 0,10 6 192 0,-2 3-192 15,-1 0 128-15,1 1-128 0,-1 1 0 0,-2 0 0 0,-2 0 0 0,0 1 0 16,3 0 0-16,-1 1 0 0,1-1 0 0,0 0 0 16,1 0 0-16,-1 1 0 0,0 0 0 0,2-1 0 31,-2 0 0-31,2 0 0 0,-1-1 0 0,0 0 0 15,0 0 0-15,1-1 0 0,-1 0 0 0,1-1 0 16,-1-3 0-16,-1 0 0 16,-6-6-512-16,8 7 0 0,-8-7 0 0,8 8 0 15,-8-8-1408-15,6 7-272 0,-6-7-64 0,0 0-16 0,0 0-1664 0,0 0-336 0</inkml:trace>
  <inkml:trace contextRef="#ctx0" brushRef="#br0" timeOffset="84226.644">19107 6746 22047 0,'2'-11'976'0,"-1"4"208"0,-1-1-944 0,0 8-240 16,1-9 0-16,0 1 0 15,0 1 2368-15,-1 7 448 0,0-8 64 0,0 8 32 0,0 0-704 16,0 0-144-16,0 0-16 0,0 0-16 16,0 0-736-16,0 0-144 0,0 0-16 0,0 0-16 0,0 0-416 0,-3 10-96 15,-1 1-16-15,-2 3 0 0,0 4-352 0,-2 2-80 16,-2 2-16-16,-1 1 0 0,0 2-144 0,1 1 0 15,1 1 0-15,1 1 128 0,-2 1-128 0,1-1 0 16,1 0-192-16,2-1 192 16,0-2-624-16,3-1 0 0,2-2 0 0,1-1 0 15,1-2-1488-15,2-2-288 0,1-4-64 0,2-3-16 16,-6-10-1024-16,9 6-208 0,1-4-32 0</inkml:trace>
  <inkml:trace contextRef="#ctx0" brushRef="#br0" timeOffset="84639.11">19329 6960 15663 0,'0'0'688'0,"-7"3"144"0,0-2-656 0,7-1-176 32,0 0 0-32,0 0 0 0,0 0 3744 0,0 0 720 15,0 0 144-15,0 0 16 0,0 0-2320 0,0 0-480 16,0 0-96-16,0 0 0 0,0 0-704 0,0 0-128 0,0 0-16 0,9-1-16 15,-9 1-272-15,11-2-48 0,-3 0-16 0,1 1 0 16,-9 1-256-16,10 1-48 0,-1 0-16 0,-9-1 0 0,10 2-64 0,-1 0-16 31,-9-2 0-31,9 5 0 0,-9-5 0 0,8 5 0 0,-8-5 0 0,6 9 0 0,-2-1 0 0,-1 0-128 16,-2 1 192-16,-2 0-64 0,-2 0 64 0,0 1 0 16,-1 1 0-16,-1 1 0 0,-3 0-64 0,1 1 0 0,-1 1 0 0,-1 0 0 15,-1-1-128-15,0 0 0 0,-1 0 0 0,1-2 0 31,2-1 0-31,1 0 0 0,-1-1 0 16,2 0 0-16,-1-2 0 0,3 0 0 0,4-7 0 0,0 0 0 0,-3 10 0 0,3-10-144 16,0 0 144-16,0 0 0 0,7 5-272 0,2-1 48 15,-9-4 16-15,13-2 0 16,1-1-112-16,0 0 0 0,-1-2-16 0,0 2 0 16,0-1-432-16,1 0-96 0,-3 0-16 0,4 0 0 15,-1-1-1712-15,-1 1-352 0,-1-1-64 0,-2 2-12352 16</inkml:trace>
  <inkml:trace contextRef="#ctx0" brushRef="#br0" timeOffset="85771.39">19534 6757 911 0,'0'0'0'0,"-8"3"0"0,0-1 0 0,8-2 0 0,-6 1 6816 0,6-1 1280 0,-7 2 256 0,7-2 48 15,0 0-5072-15,0 0-1024 0,0 0-208 0,0 0-48 16,0 0-720-16,0 0-160 0,0 0-16 0,0 0-16 0,10-3-480 0,0 1-80 16,1-2-32-16,1 2 0 0,-1-1-288 0,1 1-48 15,0-2-16-15,1 2 0 0,-1 1-192 0,3 0 0 16,1 0 0-16,2 0 0 0,-2 1 0 0,1 2 0 16,-1-1 0-16,3 0-160 15,0-1-1600-15,-1 1-320 0,0 1-64 0,1-1-9920 0,-3 2-1984 0</inkml:trace>
  <inkml:trace contextRef="#ctx0" brushRef="#br0" timeOffset="86088.029">20133 6644 10127 0,'0'0'896'0,"0"0"-704"15,-3-7-192-15,3 7 0 0,0 0 5312 0,0 0 1024 0,1-7 192 0,-1 7 64 16,4-7-3776-16,-4 7-736 0,0 0-160 0,0 0-16 15,7-6-688-15,-7 6-144 0,0 0-32 0,0 0 0 16,0 0-448-16,0 0-80 0,0 0-32 0,0 0 0 16,0 0-176-16,-10-2-48 0,-2 2 0 0,-1 4 0 0,-2 1-256 0,0 3 128 15,-1 1-128-15,-2 1 0 0,-1 1 0 0,2 0 0 16,-1 0 0-16,3 1 0 0,0 1 0 0,3 1 0 31,1 1 0-31,2-2 0 0,1-1-144 0,1 0 144 0,2 0-128 0,1-1 128 16,3-1-160-16,3 0 160 15,2-1-192-15,0-1 192 0,-4-8-256 0,11 8 48 0,0-3 16 0,2 0 0 0,3-1-128 0,1-1-32 0,3-3 0 0,2-1 0 32,3-3-192-32,4 1-32 0,-2-1-16 0,1 0 0 15,-4 0-2128-15,0 1-416 0,-1 0-96 0</inkml:trace>
  <inkml:trace contextRef="#ctx0" brushRef="#br0" timeOffset="86479.122">20292 6851 12895 0,'0'0'1152'0,"0"0"-928"0,0 0-224 0,-3-7 0 16,3 7 3952-16,0 0 736 0,3-9 160 0,-3 9 16 16,5-5-2528-16,2 1-512 0,-1-1-96 0,1 2-32 15,-7 3-480-15,9-3-112 0,-2 0-16 0,2 2 0 0,-9 1-416 0,11 0-96 16,-1 1 0-16,-1 2-16 0,-9-3-176 0,0 0-16 31,0 0-16-31,0 0 0 0,0 0-64 0,6 8-16 16,-1 2 0-16,-2 0 0 0,-3-10 16 0,-1 12 0 15,-1 0 0-15,-5 0 0 0,-1 1-64 0,-1-1-16 0,-1 0 0 16,0 1 0-16,0 0-80 0,1 0-128 0,-1-2 176 0,2 0-176 16,-1 0 128-16,1 0-128 0,1-1 0 0,2 0 0 15,2-1 0-15,3-9 0 0,-5 8 0 0,5-8 0 16,0 0 0-16,0 0 0 0,-1 7 0 0,1-7 0 15,0 0 0-15,6 5 0 0,-6-5-160 0,10 2 160 0,-2-2 0 0,2-1-144 16,2-1 144-16,2-2 0 16,-1 1-224-16,-1-1 64 0,1-1 16 0,2 0 0 31,1-2-1136-31,0 1-208 0,1-2-48 0,-4 1-16 16,2 1-1872-16,0-1-368 0</inkml:trace>
  <inkml:trace contextRef="#ctx0" brushRef="#br0" timeOffset="86842.233">20557 6367 27647 0,'-8'-8'1216'0,"5"2"256"0,-1-2-1168 0,3 0-304 0,1 0 0 0,0 8 0 0,0 0 2816 0,0 0 512 16,4-6 112-16,-4 6 16 0,0 0-1680 0,0 0-336 0,7-5-64 0,1 3-16 15,-8 2-720-15,9 0-160 16,-1 4-32-16,-1 0 0 0,1-1-128 0,1 4-48 0,0 2 0 0,-2 1 0 0,1 2-144 0,1 1-128 16,1 2 144-16,0 2-144 0,-2 0 128 0,1 2-128 15,-1 1 0-15,0 3 0 0,1 2 0 0,0 3 128 16,-3 3-128-16,-2-2 0 0,1 2 0 0,-3 1 0 16,-1 1 128-16,-2 1-128 0,-1 2 0 0,-3 1 0 15,-1-1 0-15,-2 0 0 0,0-1-320 0,-4 0 0 16,-2-2 0-16,1-3 0 31,-1-2-208-31,1-3-48 0,-2-1-16 0,0-3 0 16,2-3-256-16,1-3-48 0,1-2-16 0,2-3 0 15,3-3-1968-15,-1-3-384 0,-2 0-64 0,5-4-11744 0</inkml:trace>
  <inkml:trace contextRef="#ctx0" brushRef="#br0" timeOffset="87376.447">20867 6327 20271 0,'0'0'1792'0,"0"0"-1424"0,0 0-368 0,1-4 0 0,-1-2 2752 0,0 1 464 16,0 5 112-16,3-5 0 0,0 0-1152 0,-3 5-224 15,4-4-48-15,0-1-16 16,1 2-592-16,-5 3-112 0,5-5-32 0,0 2 0 0,-5 3-496 0,6-2-96 31,1 0-32-31,-1 1 0 0,0-2-272 0,1 2-64 0,-1-1-16 0,2 1 0 0,0 1-176 0,-1 0 0 16,1 1 0-16,0 0 0 15,-1 1 0-15,2 1 128 0,-1-1-128 0,0 1 128 0,-1 0-128 0,0 2 0 16,-2 1 0-16,0 0-176 0,-5-6 176 0,2 8 0 16,-2 0 0-16,-1 2 0 0,-2 1 128 0,-1 1-128 15,-3-1 128-15,-1 3-128 0,-1-1 0 0,0 1 128 16,-1-1-128-16,0 1 0 0,1-2 128 0,0-1-128 0,0 0 128 0,1-1-128 16,2-2 0-16,0 1 0 15,3-1 0-15,1-2 0 0,-1 0 0 0,3-6 0 16,0 0 0-16,5 5-128 0,0 0 128 0,3-2 0 15,1-2 0-15,2 0 0 0,1-1 0 0,1 0 0 16,3-1 0-16,0 0 0 16,2 1 0-16,0 1 0 0,2 0 0 0,-1-1 128 0,1-1-128 0,-3 1 0 15,-1 0 0-15,0 2 0 16,-2 0-992-16,1 0-112 0,-2 1-32 0,-1 0 0 16,-1 1-2192-16,-1-2-432 0,8-1-80 0,-6 2-32 0</inkml:trace>
  <inkml:trace contextRef="#ctx0" brushRef="#br0" timeOffset="88436.887">21468 6908 23039 0,'0'0'2048'0,"-9"-2"-1648"0,-2 0-400 0,3-1 0 0,8 3 3248 0,0 0 560 0,0 0 112 0,0 0 32 15,0 0-1632-15,0 0-320 0,0 0-64 0,0 0-16 16,0 0-944-16,7-4-192 0,3 1-32 0,1 1-16 0,1 0-400 0,0 1-80 16,0 1 0-16,1 0-16 15,1 0-240-15,5 0 128 0,-2-1-128 0,0 1 0 16,1-1 0-16,-2 2 0 0,1-1 0 0,-1 0 0 15,2-1-816-15,-1-1-256 0,2 0-48 0,-1 0-16 32,-1-2-2448-32,1 1-480 0</inkml:trace>
  <inkml:trace contextRef="#ctx0" brushRef="#br0" timeOffset="88828.893">22090 6694 30399 0,'0'0'2704'0,"-5"-5"-2160"15,5 5-544-15,0 0 0 0,0 0 2272 0,0 0 352 16,0 0 64-16,0 0 0 0,0 0-1040 0,0 0-224 16,0 0-32-16,2 11-16 0,1 0-752 0,0 2-160 0,1-1-16 15,-1 4-16-15,1-1-144 0,1 3-32 16,-2 1 0-16,0-1 0 0,1 2-128 0,-1-1-128 16,0-1 144-16,0 2-144 0,-2 0 128 0,0 1-128 0,-1 0 0 0,0-2 0 15,0-3 144-15,1-1-144 0,0-1 128 0,-1-2-128 0,0-2 0 0,0-2 0 16,0-8 128-16,0 0-128 0,0 0 0 0,0 0 0 15,0 0 144-15,0 0-144 0,0 0 128 0,-1-7-128 16,0-3 160-16,0-3-160 0,0-5 0 0,-1-1 0 16,1 0 0-1,1-1 0-15,0-2 0 0,1 0 0 0,2-1-128 0,-1 1 128 0,1-1-192 0,2 1 64 16,0 1 128-16,1 1-208 0,0 2 208 0,2 2-144 16,1 0 144-16,-1 3-128 0,1 2 128 0,-3 5-128 15,0-3 128-15,4-1-128 0,1 1 128 0,1 2-160 16,0 2 160-16,-4 3-160 15,2 0 160-15,2 0-192 0,-1 2 192 0,2 2-192 16,1-1-1088-16,6 2-240 0,-1 0-32 0,-6-1-16 16,2 0-1664-16,0-1-336 0</inkml:trace>
  <inkml:trace contextRef="#ctx0" brushRef="#br0" timeOffset="89211.952">22563 6455 21183 0,'0'0'1888'0,"-9"-5"-1504"0,3 2-384 0,6 3 0 0,0 0 3392 0,0 0 624 0,-1-6 112 0,1 6 32 0,0 0-2160 0,0 0-416 16,3-5-96-16,2 0-16 0,-5 5-608 0,7-4-128 0,1 3-32 0,4-2 0 0,-1 0-256 0,-2 2-64 16,-1-1-16-16,7 2 0 15,-1 0-224-15,-5 2-144 0,1-1 192 0,4 1-192 0,-1 0 128 0,-4 0-128 16,0 0 0-16,0 0 0 0,-1 0 0 0,3 2 0 0,-3 1 0 15,-8-5 0-15,5 5 160 0,-1 3-160 16,-4-8 128-16,0 7-128 16,-2 1 192-16,-3 1-64 0,-1 1 0 0,-3 1 0 0,-1 1-128 0,-1 1 0 15,-1-1 144-15,0 0-144 16,-1 2 0-16,1-2 144 0,1-1-144 0,-4 4 0 0,3-2 0 0,6-4 0 16,1 1 0-16,-1 0 0 0,1-4 0 0,5-6 0 15,0 0 0-15,2 7 0 0,-2-7-144 0,6 3 144 16,0 0-128-16,9-1 128 0,3-4 0 0,-7-1-160 15,4 0 160-15,1-1 0 0,5-1-240 0,11 0 64 0,-1 0 16 0,-9 1 0 32,3-2-1504-17,13-1-288-15,-5-1-64 0,-11 4-10272 0,0-2-2064 0</inkml:trace>
  <inkml:trace contextRef="#ctx0" brushRef="#br0" timeOffset="90727.147">23115 5894 26719 0,'0'0'1184'0,"0"0"240"0,0 0-1136 0,0 0-288 0,-4-5 0 0,4 5 0 0,0 0 1856 0,0 0 304 0,0 0 64 0,0 0 16 16,0 0-384-16,0 0-80 0,0 0-16 0,0 0 0 16,0 0-736-16,0 0-160 0,0 0-32 0,0 0 0 15,8-3-304-15,-8 3-64 0,5-1-16 0,2 0 0 16,0 0-192-16,2 0-64 0,1 1 0 0,2-1 0 15,-2 0-192-15,1-1 144 0,2 2-144 0,1 0 128 16,-1 2-128-16,0 0 0 0,-1 1 0 0,1 1 0 0,0 1 0 0,1-1 0 31,-1 1 0-31,-1-1 0 0,-1 0 0 0,0 2 0 16,-3-1 0-16,-1 2 0 0,-1 1 0 0,-1-1 0 0,0 1 128 0,-2 1-128 16,-1 1 0-16,-1-1 0 0,-2-1 0 0,-1 3 128 15,-1 2-128-15,-2 0 160 0,-1-1-160 0,-2 3 160 16,-1 3 32-16,0-1 0 0,-3 1 0 0,0 0 0 0,0 0 0 0,0 3 0 15,-1 0 0-15,1-1 0 0,1 0-64 0,1 1 0 16,0 0 0-16,2-1 0 0,3-1-128 0,0-1 0 16,1-2 144-16,2 0-144 0,2-2 0 0,1-1 0 15,-1 0 0-15,3-1 128 0,2-2-128 0,0 0 0 0,2-1 0 0,0-1 128 32,2-1-128-32,1 1 0 0,0 0 128 0,2 0-128 0,1-1 0 0,0 1 0 0,-2-1 0 0,2 0 128 15,-2 3-128-15,-2-1 0 0,0 1 0 0,-1 0 0 16,-1 1 0-16,-1 0 0 0,0 1 0 0,-3 0 0 15,-2 0 0-15,-1 0 128 0,-2 0-128 0,-1 3 0 16,-2 1 0-16,0 1 144 0,-3-1-144 0,-1 1 0 16,-2-1 192-16,1 2-192 0,-4 0 192 0,2 1-192 0,0-2 224 0,0 1-64 15,-2 1-16-15,2-1 0 0,0-2-144 0,2-1 192 32,-1 1-192-32,3 0 192 0,-1 1-192 0,1-2 0 15,1 0 0-15,2-2 0 0,1 0 0 0,1-2 0 0,0-1 0 0,2-1 0 16,1-2 0-16,2 1 0 15,0-1 0-15,4 1 0 0,-2-1 0 0,1-3 0 16,0 1 0-16,5 0 0 0,0 0 0 0,-3-2 0 0,-1 1 0 0,2 1 0 0,0 0 0 0,0 1 0 16,1 0 0-16,0 2 0 0,1 1 0 0,-2 2 0 15,-2 0 0-15,1 3 0 0,-1-1 0 0,0 4 0 16,-1 2 0-16,0 0 0 0,-2 2 0 0,-1 2 0 16,-1 2 0-16,0 0 0 0,1 1-176 0,-2 2 176 15,0 0-128-15,-2 2 128 0,1-1-256 0,0-1 16 16,-2 1 16-16,1-2 0 15,-2-1 48-15,1 0 16 0,0-2 0 0,-3 9 0 16,2-6 32-16,1-11 0 0,-2 1 0 0,-1 6 0 16,0-6-304-1,3-7-48-15,0-1-16 0,-1 3 0 0,1-1-1872 0,2-4-384 0,1-7-80 0,-2 6-9424 0,-2 0-1888 0</inkml:trace>
  <inkml:trace contextRef="#ctx0" brushRef="#br0" timeOffset="96177.513">6122 7467 8351 0,'0'0'240'0,"0"0"48"0,0 0 32 0,0 0-320 0,14-13 0 0,-14 13 0 0,0 0 0 0,0 0 0 0,0 0 0 0,0 0 2144 0,0 0 368 16,0 0 80-16,0 0 16 0,0 0-1264 0,0 0-256 0,0 0 768 15,0 0-928-15,0 0-176 0,0 0-48 0,0 0 0 16,0 0-64-16,0 0-32 0,0 0 480 15,0 0-544-15,0 0-112 0,0 0-32 0,0 0 0 0,0 0-192 0,0 0-32 16,0 0-16-16,0 0 0 16,0 0-160-16,0 0 0 0,0 0 144 15,0 0-144-15,0 0 0 0,0 0 0 32,0 0-320-32,0 0-144 0,0 0-32 0,0 0 0 15,0 0-288-15,0 0-64 0,0 0-16 0,0 0 0 16,0 0-336-16,0 0-64 0,0 0-1040 15,0 0 1008-15,0 0 192 0,0 0 32 0,0 0 16 16,0 0-80-16,0 0-16 0,0 0 0 0,0 0 0 0,0 0 128 0,0 0 32 0,0 0-800 16,0 0 1440-16,0 0 352 0,0 0 0 0,0 0 0 15,0 0 704-15,0 0 192 0,0 0 832 0,0 0-528 0,0 0-112 16,0 0 0-16,0 0-16 0,0 0 208 0,0 0 64 16,0 0 0-16,0 0 0 0,0 0 0 0,0 0 0 15,0 0 1072-15,-4-5-880 0,2 1-160 16,2 4-32-16,0 0-16 0,0 0-192 0,0 0-48 15,0 0 0-15,0 0 0 16,-7-5-160-16,1 2-32 0,0 1 688 16,6 2-784-16,-4-2-160 0,4 2-16 0,-6-1-16 15,1 1-112-15,5 0-32 0,-6 0 0 0,1 1 0 16,-1 0-112-16,1 1-32 0,-1 0 256 0,2 2-256 0,0-1-48 16,-1 0-16-16,2 0 0 0,3-3 0 0,-2 6-16 15,2-6 0-15,-2 5 0 0,-1 1-64 0,2 2-16 16,1-2 128-16,0-6-288 0,0 0 160 15,1 7-160-15,-1-7 128 0,4 6-128 0,0 0 0 0,2-2 0 0,-1 1 0 16,-5-5 0-16,0 0 128 0,7 1-128 0,-1 0 0 16,2-1 0-16,2-1 0 0,0-1 0 15,-6-1 128-15,3 0-128 16,-3 0 128-16,1 0-128 0,-1-1 144 0,0 0-144 0,0-1 160 0,-2 0-160 16,0-1 176-16,-2 6-176 0,1-5 192 0,0-1-192 0,0 1 176 0,-1-2-176 15,0 1 160-15,-1 0-160 0,1 6 160 0,-1-5-160 16,1 5 160-16,-1-6-160 0,-3 0 144 0,0 0-144 15,0 2 128-15,4 4-128 0,-4-5 144 0,0 2-144 16,4 3 160-16,0 0-160 0,-5-2 160 0,-1 1-160 0,6 1 160 0,-5 1-160 16,-1 2 144-16,2 0-144 15,-1 1 128-15,2 0-128 0,0 2 0 0,2-1 0 0,-1 2 128 0,-1-1-128 16,0 2 0-16,2 1 0 16,1-1 0-16,0-1 0 0,0 1 0 0,0 0 0 15,1-1 0-15,1 0 0 16,2-2-160-16,0 0 160 0,-4-5 0 0,5 5-144 0,1 0 144 0,3-2 0 15,-2-2 0-15,0-1 0 0,-7 0 0 16,8-2 0-16,1 0 0 0,-4-2 0 0,1 1 0 0,0-1 0 0,0-2 0 16,-2 0 0-16,-1-1 128 0,1-2-128 15,-1 0 128-15,-2 2-128 0,1 0 0 16,-2 2 160-16,0-1 16 0,-1 1 0 0,-1-1 0 16,1 2-176-16,-4-1 192 0,1 1-192 0,0 1 192 15,-1-1-192-15,5 4 160 0,-6-2-160 0,-1 2 160 16,2-1-160-16,-1 2 0 15,6-1 0-15,-7 2 128 0,2 2-128 0,-4 2 0 16,3 2 0-16,1-1 0 0,3-1-144 16,0 1 144-16,1 0 0 0,-2 1-144 0,2 0 144 0,1 0 0 15,0-1-144-15,0 0 144 0,4-1-128 0,0 0 0 16,4-1 128-16,-4 0 0 0,-4-5 0 0,7 2-128 16,-7-2 128-16,6 0 0 15,1-1 0-15,0-1-128 0,-2-2 128 0,2-1 0 0,-1-1 0 16,0 0 0-16,-1 0 0 0,0 0 0 0,-1 0 0 15,-1 0 0-15,0-1 128 0,-2 2-128 0,-1-1 0 16,-1-1 128-16,1 2-128 0,-2-1 160 0,1 2-160 0,-1 0 176 0,-3-1-176 16,-1 2 192-1,1 1-192-15,5 2 0 0,-6 1 0 0,1 1 144 0,-1 1-144 16,2 1 0-16,-2-1 144 16,1 1-144-16,0 2 0 0,1-1 0 0,1 1 0 0,-1 0 0 0,2 2 0 0,1 0-128 0,1-2 128 15,0-6 0-15,1 8 0 0,1-1-176 16,2-2-80-16,1 0-32 15,1-1 0-15,0-2 0 16,1-2-2432-16,1-1-480 0,-1-1-112 0</inkml:trace>
  <inkml:trace contextRef="#ctx0" brushRef="#br0" timeOffset="100784.002">5616 6384 10127 0,'0'0'896'0,"0"0"-704"0,0 0-192 0,0 0 0 0,0 0 2176 0,0 0 384 0,0 0 2240 0,0 0-2432 0,0 0-496 0,4 0-80 0,-11 0-32 0,2 0-720 0,5 0-144 0,-6-1-16 0,6 1-16 31,0 0-160-31,-5-1-16 0,5 1 528 16,-7-2-448-16,1 1-96 0,1 0-16 0,5 1 0 15,-6 0-48-15,1 0-16 0,-2 0 0 0,1 1 0 0,0 0-64 0,-3 1-16 0,1 0 416 16,0 0-480-16,-3 1-112 0,-1 0-16 16,1 2 0-1,0-2-320-15,1 0 0 0,1 0 416 0,0 1 16 0,-1-1 0 0,1 0 0 16,1 1-240-16,0-1-64 0,0 1 0 15,0 1 0-15,0-1 0 0,-1 1-128 0,1-1 192 0,2 0-64 16,-1 2-128-16,2-2 0 16,-1 1 144-16,2-1-144 0,-4 0 0 0,-2 3 128 0,1 0-128 15,3-1 128-15,-1 1-128 16,1-2 160-16,0 2-160 0,0 0 160 0,-3 1-160 0,1 1 224 0,1-2 16 0,1-1 0 16,-1 1 0-16,1 0 0 0,-2 0-240 0,1 1 176 15,1-1-176-15,-2-1 160 0,-2 1 16 0,-2 2 0 16,2-1 144-1,1-1-192-15,1 0-128 0,-1-2 144 0,0 2-144 0,0 0 176 0,1 0-176 16,1 0 192-16,-1-1-192 0,0 1 128 0,0 0-128 0,-1 0 0 31,1-1 160-31,1-1-160 0,-2 2 128 0,2-1-128 0,1 1 0 0,0 1 0 0,0 0 128 0,0 1-128 16,-1 0 0-16,-1 3 0 16,2 0 0-16,0-2 0 0,-1 0 0 15,0-1 0-15,2 1 0 16,-1-2 0-16,1 1 0 0,-1 0 0 0,2-1 0 0,-1-1 0 0,0 3 0 0,-1 1 0 15,1-1 0-15,-1 3 0 0,2 1 128 16,-1-2-128-16,1 0 0 0,1 0 0 0,-1-1 128 16,1 0-128-16,-1 1 0 0,0 0 0 15,0-1 0-15,1 1 0 0,-2 0 0 16,1-1 0-16,1-1 0 16,0-1 0-16,1 0 0 0,-1 0 0 0,0 3 0 0,-2 1 0 15,2 0 0 1,1-2 0-16,0-1 0 0,-3-1 0 0,3-1 0 15,0 0 0-15,0 3 0 0,-1 0 0 16,1-1 0-16,1-1 0 0,-1-1 0 0,1-1 0 16,0 0 144-16,0 2-144 0,-1 2 0 15,1-2 0-15,1-1 0 0,-3 0 0 0,2 0 144 0,0-2-144 0,0 3 0 16,1 0 0-16,0 0 0 0,0 0 0 16,-1-1 0-16,1 2 0 0,0 0 0 0,0 0 0 15,0-1 0-15,0 2 0 0,1-2 0 0,-1 3 0 16,0 0 0-16,0-2 0 0,0 0 0 15,0 0 128-15,-1-2-128 0,1 1 0 0,0 1 0 16,1 0 0-16,1-2 0 0,-1 1 0 16,0-1 0-16,1 2 0 0,-2-2 0 15,3 2 0-15,-1 1 0 0,0-1 0 0,0 0 0 16,0 0 0-16,2-1 0 0,-1 0 0 0,-1 1 0 16,0 0 128-16,1 0-128 15,0 1 0-15,0 0 0 0,-1 0 0 0,2 1 0 0,-3-1 0 0,1-1 0 16,-1 0 128-16,2 3-128 0,1 1 0 15,-1-2 0-15,0 1 0 0,-2-2 0 0,3 1 0 0,-1-1 0 0,0 0 0 16,1 0 0-16,-1-1 0 0,0 1 128 0,0-2-128 16,1 0 0-16,0 0 0 0,1 1 128 0,-1-1-128 0,0 0 0 0,2 0 0 15,-1-1 0-15,1 1 0 16,-2-1 0-16,1-1 0 0,-1 1 0 0,2 0 0 16,-1-1 0-16,1 1 0 0,-1-1 0 0,1 2 0 0,-1-2 0 15,1 1 0-15,0 0 128 0,1-1-128 16,-1 1 0-16,1 0 0 0,1-1 0 0,-3 2 0 0,2 0 0 0,-1 0 0 15,2-1 128-15,0-1-128 0,-1 1 0 16,1 0 0-16,0-1 0 0,0 2 0 0,-1 0 0 16,2-1 128-16,0-2-128 0,0 1 0 0,-2-1 0 15,2 0 0-15,0 1 0 0,1-1 128 0,-2 0-128 16,0-2 0-16,0 3 0 0,0-2 128 0,1 1-128 16,-1-1 0-16,4 3 0 0,-3 0 0 15,-1-3 128-15,1 2-128 16,0-1 0-16,0 1 0 0,2-1 0 0,2 2 0 0,-5-1 0 0,2-1 0 15,-1 0 128-15,1 0-128 0,1 1 0 16,-1 0 0-16,1 0 0 0,1 0 0 16,0 1 0-16,-2-3 0 0,0 1 0 15,-1-1 128-15,-1 1-128 0,-1-2 0 0,1 2 0 16,1-3 144-16,2 0-144 0,-3 0 0 0,3 1 144 16,-3-1-144-16,1 0 128 0,-3 2-128 0,3-2 128 15,1-1-128-15,-1 0 128 0,0 1-128 0,0 0 128 16,-2-1-128-16,4 3 160 0,-1-3 0 15,-2 0-160-15,0 0 160 0,-1 0-160 0,2 1 160 16,0-2-160-16,1 1 192 0,-1-1 0 0,-2 0-192 0,1 0 0 16,-1 0 0-16,-1 0 128 15,2-1-128-15,0 0 128 0,-8 0-128 0,7 0 128 16,1 0-128-16,-8 0 0 0,8 0 144 0,-1 0-144 16,1 0 128-16,2 0-128 0,-3-1 128 0,1 1-128 15,0 0 0-15,0 0 144 0,-2 0-144 0,-6 0 0 16,7-1 176-16,2 0-176 0,2 0 160 0,-1 0-160 15,-2 0 0-15,1 0 0 0,-1 1 160 0,0 0-160 16,-2 1 160-16,1-2-160 0,2 0 0 0,-3-1 128 16,1 1-128-16,-1 1 0 0,-6 0 0 0,10 0 0 15,0-1 0-15,0 1 0 16,-1 0 0-16,0 0 0 0,-4-1 128 0,2 0-128 16,-1 0 0-16,1 0 144 0,1 0-144 0,-1 0 0 0,1 1 0 0,-1-1 128 15,-2-1-128-15,2 1 128 16,-2-1-128-16,2 1 128 0,0 0-128 0,2-1 0 0,0 0 128 15,-2-1-128-15,-1 3 0 0,1-1 0 0,1 0 128 16,-2 0-128-16,2 0 0 0,0 0 0 0,-2 0 128 16,0-1-128-16,0 0 0 0,1 1 128 15,0 1-128-15,-7 0 0 0,0 0 144 0,7-2-144 16,1 0 0-16,-2 0 0 0,-6 2 0 0,6-2 128 16,1-1-128-16,-1 0 0 0,1 0 128 15,-7 3-128-15,8-2 0 0,0-1 0 0,0 1 0 16,-1 1 0-16,-2-1 128 0,2 0-128 0,-1 1 0 15,-6 1 0-15,8-3 0 0,1 1 0 0,-4 0 128 16,-5 2-128-16,9-2 0 0,-1 0 0 16,-8 2 0-16,9-3 0 0,-3 2 0 0,1 0 0 0,-7 1 0 0,5-2 128 15,-5 2-128-15,8-1 0 0,2-1 0 0,-4 1 0 16,-6 1 0-16,5-3 0 0,-5 3 0 0,7-1 0 0,-7 1 0 0,6-1 128 16,1-1-128-16,-1 1 0 15,0 0 0-15,-6 1 0 0,0 0 0 0,7-1 0 16,-7 1 0-16,5-1 128 0,2-1-128 0,-2 1 0 0,1 1 0 0,-1-1 128 31,-5 1-128-31,0 0 0 0,0 0 128 0,7-2-128 0,0 0 0 0,1 0 144 16,-1-1-144-16,-7 3 128 0,5-2-128 0,0 0 0 0,0 1 0 15,2 0 0-15,-2 0 0 0,1-1 0 0,-1 0 0 16,2 2 128-16,-3-1-128 0,-4 1 0 0,6-2 0 0,-6 2 128 0,4-2-128 16,1 0 0-16,0 0 0 0,1 0 0 0,0 1 0 15,0 0 0-15,-6 1 0 0,0 0 0 0,5-3 0 16,1 0 0-16,0 0 0 0,1 1 128 0,-1 0-128 15,2 0 0-15,-2 0 0 0,-1-1 0 0,1 1 0 16,-1 0 0-16,2 0 0 16,-7 2 0-16,5-3 0 0,2-1 0 0,-1 1 0 15,0 0 0 1,-1-1 0-16,1 1 0 0,1 0 0 0,-2 1 0 0,-5 2 0 0,6-4 0 0,0 1 0 0,1 0 0 16,-7 3 0-16,5-5 0 0,1 1 128 0,3-2-128 15,-2 1 0 1,0 0 0-16,-2 1 0 0,1 0 0 0,-1-1 0 0,0 0 128 0,0-1-128 15,0 1 0-15,0-1 0 0,-3 1 0 0,3-1 0 16,-1 0 0-16,1 0 0 0,-2 0 128 0,2-2-128 0,2 0 0 16,-3 2 0-16,2-1 0 15,-1 1 0-15,0 1 0 0,-1-1 0 0,1 1 0 0,-1-1 0 0,0 1 0 32,2-2 0-32,0 0 0 0,1-1 0 0,-1 1 0 0,-1 1 0 15,-2-2 0-15,3 0 0 0,-1 2 128 0,1-1-128 16,-1 1 0-16,2-1 0 0,-3 0 0 0,1 1 0 15,-2-1 0-15,1 1 0 0,1-1 0 0,-1 0 0 0,2 1 0 0,-2-1 0 16,2 1 0-16,-3-1 0 16,0-1 0-16,2 2 0 0,0-1 0 0,1 0 0 15,-1 1 0-15,0-1 0 0,-1 1 0 0,-1-1 0 0,1 0 0 0,0 1 0 16,0-1 0-16,1 1 0 0,-1-1 0 0,1 0 0 16,-2 2 128-16,-1-2-128 0,-1 1 0 0,1-1 0 15,4 1 0-15,-1-1 0 0,0 0 0 0,-1 1 0 0,-1-1 0 0,1 1 0 16,-1-1 0-16,0 0 0 15,2 0 128-15,-1-1-128 0,-1 0 0 0,2 1 0 0,-3-2 0 0,2-1 0 16,1 1 0-16,-1 1 0 16,0 1 0-16,-2-1 0 0,1 0 0 0,0 1 0 0,1-1 128 0,-1 0-128 0,-1 0 0 0,0 1 0 15,1 0 0-15,-1 1 0 16,-1-1 0-16,2-2 0 0,-1 0 0 16,1 2 0-16,-2-1 0 0,0 0 160 0,0-1-160 15,0 2 128-15,1-3-128 0,0-1 0 0,-1 1 0 0,1 1 0 16,-1 0 0-16,0 1 0 15,1-1 128-15,-1-2-128 16,1-1 0-16,0 2 0 0,0 0 0 16,-2 0 0-16,0 0 0 0,1-1 0 0,-1 0 128 15,0 1-128-15,0 0 0 0,0-1 0 0,0-2 0 0,0 0 0 16,-1 0 0-16,1 1 0 0,0-1 0 0,0 1 0 16,-2 0 128-16,1-2-128 0,0 0 0 0,-1 2 0 0,1 1 0 31,1 0 0-31,0 1 0 0,-3 0 0 0,0 0 128 0,1 0-128 0,-1-1 0 0,1 2 0 0,1 0 0 15,0-1 0-15,-1 2 0 16,0-1 0-16,0 0 0 0,-1 0 0 0,-1 0 0 0,1 1 128 0,0-1-128 16,-2 0 0-16,2 0 0 0,1 2 0 0,-2-2 0 15,-2 0 0-15,1 0 0 0,-1-1 0 0,1 1 0 0,0 1 0 0,0-1 0 16,0 0 0-16,0 0 0 16,-1 0 0-16,1 1 0 15,-2-1 128-15,2 1-128 0,0 0 0 0,1 1 0 16,-2-2 0-16,-2-1 0 0,-1-1 0 0,1 1 0 0,1 0 0 15,2 1 0-15,-3 1 0 16,2-1 0-16,0 0 0 0,1 0 0 0,-1 0 0 0,-2 0 0 0,1-2 0 16,-1 0 0-16,1 2 0 0,1 0 0 15,-2 0 0-15,2 0 0 0,-2 2 0 0,1 0 0 16,2 0 0-16,-3 0 0 0,-1-1 0 16,2 0 0-16,-1 2 0 0,0-1 128 0,2 2-128 0,-1-1 0 0,-1 1 0 15,1-2 0-15,-3-1 0 16,0 0 0-16,0 0 0 0,1 1 0 0,0 1 0 0,0 0 0 15,1 1 0-15,-1-1 0 0,0 0 0 0,1-1 0 16,0 1 0-16,0 1 0 16,0-2 0-16,2 2 0 0,-1 0 128 0,-4-1-128 0,0 0 0 15,0 1 0-15,1 0 0 0,0 2 0 0,0-1 0 16,1-1 144-16,-3 0-144 0,-1-3 0 16,1 3 0-16,1-1 0 0,1 1 0 0,0-1 0 0,0 1 0 0,0-1 128 15,3 1-128-15,-3-1 0 0,1 1 0 0,-2-1 0 16,1 0 0-1,0 0 0-15,0 1 0 0,0 0 0 0,-4 0 0 16,2 0 0-16,0 0 128 0,-1 0-128 16,2 1 0-16,1 2 0 0,0 0 160 0,1 0 16 0,0 1 0 0,3 0 0 15,-2 0-176-15,-2 0 0 0,0 0 0 0,0 0 0 16,2-1 0-16,-1 1 0 16,-1-2 0-16,-3 0 0 0,1 0 0 0,-3-1 0 15,5 2 0-15,3 1 0 0,-2 0 0 16,-1 0 0-16,0-1 0 0,0 0 0 0,-1 0 0 0,0 1 0 0,0-1 0 15,0 0 0-15,0 2 0 0,-8 1 0 16,2 0 0-16,1 0 0 0,2 0 0 0,2 2 0 0,0-1 0 16,0 0 0-16,-1 0 0 15,-1 0 0-15,2 2 0 0,0-1 0 0,-2 0 0 0,1-1 0 0,3 1 0 0,0-1 0 32,-1-1 0-32,0-2 0 0,1 1 0 0,-1-1 0 0,1 0 0 0,1 1 0 15,3 0 0-15,-4 0 0 0,1-1 0 0,0-1 0 0,0 1 0 0,1 0 0 16,0 1 0-16,-1 1 0 0,-1 2 0 15,0-1 0-15,0 0 0 0,1 0 0 0,0 1 0 16,-1 0 0-16,0 1 0 0,0 0 0 16,0 1 0-16,1-1 0 0,1 0 0 0,1 0 0 31,1-1 0-31,6-3 0 0,-4 5-176 0,4-5 176 0,-4 4-384 0,4-4 16 16,0 0-288-1,0 0-960-15,0 0-192 0,0 0-48 0,5 2 0 16,-5-2-1344-16,7 1-256 0,-7-1-64 0</inkml:trace>
  <inkml:trace contextRef="#ctx0" brushRef="#br0" timeOffset="104448.711">6150 9765 3679 0,'0'0'320'0,"0"0"-320"0,-1-6 0 0,0 0 0 0,0 1 5296 0,-1 1 976 0,0-3 208 0,1 3 48 0,1 4-3344 0,0 0-672 0,1-6-128 0,-1 6-16 0,0 0-640 0,0 0-112 16,0 0-16-16,0 0-16 0,0 0-480 0,0 0-80 0,0 0-32 0,0 0 0 15,2 8-352-15,0 1-80 16,-2 0-16-16,1 2 0 0,0 2-304 0,0 1-64 0,0 2-16 0,0 1 0 15,-1 3-160-15,0 8 128 16,0 1 0-16,1-2-272 0,0-1-64 0,1 2-16 0,1-1 0 31,-2 1-2416-31,1-1-496 0,1-1-80 0</inkml:trace>
  <inkml:trace contextRef="#ctx0" brushRef="#br0" timeOffset="105641.461">2685 7594 13823 0,'0'0'608'0,"0"0"128"0,0 0-592 0,0 0-144 0,0 0 0 0,0 0 0 0,0 0 3376 0,0 0 640 0,0 0 128 0,0 0 16 15,0 0-3328-15,0 0-656 0,0 0-176 16,0 0 2672-16,0 0 496 0,0 0 96 0,11 5 32 0,-2-3-2640 15,1 0-528-15,1 0-128 0,0 2 624 0,1 0 80 16,2 1 32-16,6 0 0 0,4 1-592 16,-3-2-144-16,1 0 0 0,1 1 0 0,-1-1 0 15,-1 1 0-15,5-2 0 0,2-1 0 16,-1-1 0-16,2-1 0 31,-1-1-1936-31,2 0-480 0,-1 0-80 0,-1-1-14272 0</inkml:trace>
  <inkml:trace contextRef="#ctx0" brushRef="#br0" timeOffset="106642.067">6126 10583 9215 0,'0'0'816'0,"0"0"-656"0,0 0-160 0,0 0 0 0,0 0 3696 0,-5-2 704 0,3-3 144 0,2 5 16 0,0-6-1872 0,0 1-384 0,-1-1-80 0,0 1-16 16,0-1-288-16,-1 2-48 0,-1-1-16 0,1 1 0 15,2 4-464-15,-3-5-112 0,0 0 0 0,-1 1-16 0,4 4-416 0,0 0-80 0,-4-4 0 0,-2 2-16 32,0 1-320-32,0 2-64 0,1 1-16 0,-1 2 0 0,-1 1-160 0,-1 2-16 0,0 1-16 0,-2 3 0 15,1 3-160-15,1 0 0 16,-1 1 0-16,0 3 0 0,2 1 0 0,1-1 0 0,1 1 0 0,2 3 0 0,3-1 0 31,2-3 0-31,2-3 0 0,0-2-224 0,3-2 80 16,0-1 16-16,2-2 0 0,1-3-144 0,0 0-32 15,1-3 0-15,5-4 0 0,3-3 304 0,-2 0 0 16,-2-1 0 0,-2-1-2368-16,2-1-400 0,-4 0-96 0,1 0-16 15,-2 1-1216-15,-3 0-256 0</inkml:trace>
  <inkml:trace contextRef="#ctx0" brushRef="#br0" timeOffset="106870.148">6323 10661 19343 0,'0'0'1728'0,"0"0"-1392"16,0 0-336-16,0 0 0 0,0 0 3680 0,0 0 672 0,0 0 128 0,0 0 16 31,0 7-2480-31,0 1-496 0,2-1-112 0,0 2 0 16,0 0-512-16,1 1-80 0,2 1-32 0,-3 2 0 0,-1 2-400 0,0 2-96 0,0-2-16 0,2 3 0 15,-1 0-272-15,0 2 0 0,0 2-176 0,-1 2 176 47,-1-1-2944-47,0 0-496 0</inkml:trace>
  <inkml:trace contextRef="#ctx0" brushRef="#br0" timeOffset="107925.051">1982 7558 33231 0,'0'0'720'0,"0"0"160"0,-2-4 16 0,-2-1 64 0,1 1-768 0,0 0-192 0,0-1 0 0,-3 0 0 0,1 0 0 0,1 1 0 0,1 1 0 0,3 3 2160 0,0 0 400 31,0 0 64-31,-6 0 32 0,1 0-1568 0,-4 2-304 16,1 1-64-16,0 6-16 0,-1 2-560 0,0 1-144 0,0 7 0 0,-1 4 0 16,3-1 0-16,0 1 0 0,2 0 352 0,0 0 32 31,3 0 16-31,1 5 0 0,3-2-400 0,2-4 0 0,2-2 0 16,1-4-144-16,0-1-112 0,2-4-32 0,2-1 0 31,1-3-96-31,1-1-32 0,2-4 0 0,0-2 0 15,-1-3-1248-15,2-3-240 0,-1 0-48 0,1-4-16 16,-3-1-1136-16,-1 0-224 0</inkml:trace>
  <inkml:trace contextRef="#ctx0" brushRef="#br0" timeOffset="108385.291">2146 7726 21183 0,'0'0'1888'0,"0"0"-1504"16,0 0-384-16,0 0 0 0,0 0 2304 0,0 0 400 16,-6 0 80-16,6 0 16 0,0 0-2240 15,0 0-560-15,0 0 0 0,0 0 2368 0,0 0 384 16,0 0 64-16,0 0 0 0,0 0-2240 0,5 5-576 0,-5-5 0 15,0 0 320-15,7 3-32 0,1-1-16 0,0 1 0 16,0-2-272-16,-1 0 0 0,1 0 0 0,3 0 0 16,0 0 0-16,-3 1 0 0,-1-1 0 15,2 0 0-15,-1 1 0 0,-2-1 0 0,1 0 0 16,-1 0 0-16,-6-1 0 0,0 0 0 0,5 2 0 16,-5-2 224-16,0 0-64 0,0 0-16 0,4 6 0 0,-4-6 192 0,0 7 48 0,-2 1 0 0,0 1 0 31,-1 1-128-31,-2 1-32 0,0 1 0 0,-1 0 0 0,1 0-80 0,-1 1-16 0,1 0 0 0,0-1 0 15,1 1-128-15,0-2 0 0,-2-3 0 0,4 1 128 16,1 0-128-16,1-1 0 0,1-2 0 0,-1-6 0 16,3 6 0-16,3-3-176 0,-6-3 176 0,15 0-128 15,1-2 128-15,-1-1 0 0,-1-2 0 16,4 0-256-16,3-2 0 0,0 0-16 0,4 0 0 16,1 0 272-16,-5 2 0 0</inkml:trace>
  <inkml:trace contextRef="#ctx0" brushRef="#br0" timeOffset="160493.911">10745 9557 31215 0,'0'0'1376'0,"0"0"288"0,0 0-1328 0,-5-3-336 0,1 4 0 0,-2 0 0 0,6-1 2000 0,0 0 336 0,0 0 64 0,0 0 16 0,0 0-928 0,0 0-176 0,0 0-32 0,0 0-16 16,0 0-688-16,0 0-144 0,0 0-32 0,0 0 0 15,0 0-144-15,6 3-16 0,-1-1-16 0,3-1 0 16,1 1-224-16,2-1 128 0,0 0-128 0,1 0 0 15,0-1 0-15,4 0 128 0,1 0-128 0,4 0 0 16,1 0 0-16,-1 0 0 0,-1-1 0 16,1 0-176-16,-2 0-80 0,0-1 0 0,9 1-16 31,-1-1-1136-31,-7 1-240 0,-4 0-32 0,-2 1-17056 0</inkml:trace>
  <inkml:trace contextRef="#ctx0" brushRef="#br0" timeOffset="160730.784">10817 9737 23039 0,'-5'0'2048'0,"-1"1"-1648"31,0 3-400-31,-1-2 0 0,-1 0 3120 0,2 0 528 16,0 1 128-16,6-3 0 0,0 0-1360 0,0 0-288 15,0 0-48-15,0 0-16 0,0 0-1024 0,0 0-208 0,0 0-32 0,0 0-16 16,6-4-432-16,0 1-96 15,3 0 0-15,1-1-16 0,1 1-240 0,1 0 176 16,2-1-176-16,1 2 160 0,-1 0-160 0,1 0 0 16,1 0 0-16,5 2 0 0,0 0 0 15,-2-3 0-15,1 2 0 16,0 1-1296-16,1 0-304 0,-1 0-48 0,0 3-7296 16,-1-3-1456-16,-1 0-288 0</inkml:trace>
  <inkml:trace contextRef="#ctx0" brushRef="#br0" timeOffset="161342.167">11849 9492 19343 0,'0'0'1728'0,"0"0"-1392"0,-7-2-336 0,7 2 0 0,-6-6 3184 0,6 6 560 0,-6-5 112 0,6 5 32 16,-4-8-1296-16,4 8-256 0,-7-5-48 0,7 5-16 0,-5-5-960 0,5 5-192 15,-9-2-32-15,1 0-16 0,8 2-464 0,-10-1-96 16,1 0 0-16,-1 2-16 0,1 1-224 0,-2 1-32 16,-2 0-16-16,-3 3 0 15,3 1-224-15,3-2 176 16,-1 1-176-16,1 0 160 0,0 1-160 0,0 0 0 16,2 1 0-16,0 1 0 0,1-2 0 0,3 0 0 0,0 1 0 0,0-1 0 15,1-1 0-15,1 0 0 0,2-6 0 0,0 0 0 0,0 0-160 0,1 6 160 16,-1-6 0-16,0 0-144 0,4 6 144 0,2-2 0 15,0 0 0-15,1-1-128 0,1 0 128 0,-1 0 0 16,1 1 0-16,1 0-128 0,1 1 128 0,-1-1 0 16,-1 0 0-16,2 1 0 0,0-1 0 0,0 2 0 0,0-2 0 0,-1 3 0 15,-2-1 0-15,1 1 0 16,-2-1 0-16,-1 1 0 16,0 1 0-16,-2-1 0 0,-2 1 0 0,-1 0 0 15,-1 0 0-15,-1 0 0 0,-3 1 0 0,0 1 0 16,-2 1 0-16,1 0 0 0,-2 1 0 0,0 0-128 15,-1-1-272-15,2 0-48 0,-2-1-16 16,1 0 0-16,0-1-736 0,2-1-144 0,-1-2-16 0,2 1-16 16,0-2-704-16,5-5-144 0,0 0-16 0,0 0-16 15,0 0-1200-15,0 0-256 0</inkml:trace>
  <inkml:trace contextRef="#ctx0" brushRef="#br0" timeOffset="161600.033">12027 9517 911 0,'0'0'0'0,"0"0"0"0,-4-1 0 0,-1 1 0 0,0-1 7200 0,5 1 1360 0,0 0 272 0,0 0 48 0,0 0-7104 16,0 0-1424-16,0 0-352 0,-4 5 2848 0,1 1 496 15,2-2 112-15,0 3 0 0,0 1-2384 0,1 1-496 16,0-1-80-16,0 3-32 0,0 2-256 0,1-1-48 15,0 1-16-15,0 1 0 0,0 0-144 0,-1 1 0 16,2 0 0-16,-1 1 0 16,0-2 0-16,-1 0 0 0,1 0 0 0,0 6 0 31,0-2-1088-31,0-4-160 0,0-4-32 0</inkml:trace>
  <inkml:trace contextRef="#ctx0" brushRef="#br0" timeOffset="161794.8">12100 9436 32079 0,'0'0'1408'0,"0"0"320"16,0 0-1392-16,0 0-336 0,0 0 0 0,0 0 0 0,0 0 864 0,0 0 96 15,0 0 32-15,0 0 0 16,0 0-560-16,12-2-112 0,-1 2-32 0,-1 2 0 0,-10-2-464 0,13 4-80 15,-2 1-32-15,0-1 0 16,-11-4-2720-16,12 6-560 0,-1 0-96 0</inkml:trace>
  <inkml:trace contextRef="#ctx0" brushRef="#br0" timeOffset="162533.192">12399 9545 28271 0,'0'0'1248'0,"0"0"272"0,0 0-1216 0,-2-3-304 0,2 3 0 0,-1-6 0 0,-1 0 2112 0,-1 3 384 16,3 3 64-16,0 0 0 0,-2-6-736 0,2 6-160 15,-2-6-16-15,2 6-16 0,-2-4-800 0,2 4-144 16,-5-5-48-16,1 3 0 0,0 0-256 0,4 2-64 16,-6-1-16-16,-1 2 0 0,0 1-176 0,-1 1-128 15,-3 2 144-15,2 1-144 0,-2 2 0 0,1-1 0 16,0 2 0-16,1 2 0 0,-1 1 0 0,1 1 0 0,1 0 0 0,-1 1 0 15,4 1 0-15,-1-2 0 16,2 1 0-16,2 0 0 0,1 0 0 0,1-2-128 16,2-1 128-16,1-1-160 15,2-3 32-15,1 0 0 0,2-2 0 0,0 1 0 0,0-2 128 0,2-1-128 16,1-3 128-16,1-2-128 0,2 0 128 0,0-1 0 16,0-3 0-16,0 0 0 15,1-2 0-15,-2 0 0 0,0 1 0 0,1-3-128 0,1 0 128 16,-4 1 0-16,-2 0 0 0,0 2 0 0,-3 0 0 15,-2 2 0-15,0 0 128 0,-4 5-128 0,0 0 0 0,0 0 0 0,0 0 0 16,0 0 0-16,0 0 0 16,0 0 0-16,0 0 0 0,0 0 0 0,0 0-160 0,-4 6 160 0,2 0 0 15,0 2-144-15,1 1 144 16,-2 1 0-16,1 4-144 0,2 1 144 16,0 1 0-16,0 0 0 0,0 2 0 0,3 1-160 15,-1 0 160-15,2 4-160 0,0 2 160 0,0 0-128 16,-1-1 128-16,2 9-128 0,-1 1 128 15,0-3 0-15,1-1 0 0,-3-2-208 0,-1 1-16 16,-1 0 0-16,-2-3 0 0,-1-2-16 0,-2 0 0 16,0-1 0-16,-4 3 0 0,-2-2 240 0,1-3 0 15,-5 2 0-15,-2-2 0 0,1-4 0 0,1-3 0 16,1-4-288-16,1-4-16 0,0-1 0 0,-2-3 0 16,3-3 304-16,1-4 0 0,4-1 0 0,1-2 224 0,2-3 96 15,-2-2 32-15,4-3 0 16,2 0-16-16,0-3 0 0,3-2 0 0,5-8 0 0,0-1-336 15,0 2 0-15,2 1 0 0,1-1 240 0,3 1-32 16,0 0 0-16,0 2 0 0,-1 1-208 0,1 2 0 16,-1 2 0-16,2-1 0 0,-2 3 0 0,-1 1 0 0,-1 4 0 15,0 1-256-15,-2 1-80 0,-2 1-32 0,-1 2 0 32,0 3-192-32,1-2-32 0,-2 2-16 0,-5 5 0 15,3-5-416-15,-3 5-64 0,0 0-32 0,0 0 0 16,0 0-1520-16,0 0-304 0,0 0-64 0,0 0-6448 15,0 0-1280-15</inkml:trace>
  <inkml:trace contextRef="#ctx0" brushRef="#br0" timeOffset="163061.912">12719 9565 14735 0,'0'0'640'0,"0"0"160"0,0 0-640 0,2-7-160 0,-2 0 0 0,0 2 0 0,1 1 4224 0,-1 4 832 0,3-6 144 0,0 0 48 0,0 3-2624 0,-3 3-528 0,4-5-112 0,-4 5 0 31,0 0-768-31,0 0-128 16,0 0-48-16,0 0 0 0,5 3-352 0,-1 1-80 0,0 2-16 0,-2 3 0 15,0 1-320-15,0 2-64 0,-1 2-16 0,1 3 0 0,-2 0-192 0,0 2 0 16,0-2 128-16,0 1-128 0,1 0 0 0,-1-2 0 15,0 0 0-15,0-2 0 0,1-1 0 0,-1 0 128 16,0-3-128-16,1-1 0 0,0-2 0 0,-1-7 0 16,0 0 128-16,0 0-128 15,0 0 0-15,0 0 0 0,0 0 0 0,0 0 0 0,0 0 0 0,7-3 144 16,-2-1-144-16,1-2 128 0,-2 0-128 0,1-2 0 16,-1 0 0-16,1 1 0 0,1-2 0 0,-1-1 0 15,2-1 128-15,-1 0-128 0,2 1 0 16,0 0 0-16,-2-1 0 0,2 0 0 0,-1 0 0 0,-1 1 0 0,1 2 0 0,0 0 0 0,1 0 0 0,-2 2 0 31,0 0 0-31,1 2 0 0,-1 0 0 0,0 2 0 0,-6 2 0 0,6-1 0 0,-1 2 0 0,2 1 0 16,-1 2-144-16,1 1 144 0,0 3 0 0,-3 1 0 15,0 1 0-15,2-1 0 0,-2 2 0 0,1 2 0 16,-1 0 0-16,2 0 0 0,-2 0 0 0,-1 0 0 16,1-1 0-16,0 1 0 0,0 0 0 0,0-1 0 31,0-1 0-31,-2 0 0 0,2-1-384 0,-1 0 48 15,0 0 0-15,0-2 0 16,1 1-2192-16,-2 0-432 0,0 0-96 0</inkml:trace>
  <inkml:trace contextRef="#ctx0" brushRef="#br0" timeOffset="173237.034">13726 8912 20271 0,'0'0'1792'0,"0"0"-1424"0,0 0-368 0,0 0 0 0,-4-3 3040 0,4 3 544 0,-4-2 96 0,0-2 32 0,-1 1-1168 0,1 1-240 16,-1 1-32-16,1 0-16 15,-2 0-960-15,0 1-192 0,-2 1-32 0,-2 0-16 0,1 2-432 0,-2 2-96 16,-1 0-16-16,-2 2 0 0,0 0-128 0,-1 3-48 15,1 3 0-15,-2 1 0 0,-3 0-80 0,1 1-32 16,3 1 0-16,1 0 0 0,-1 3-80 0,2-1-16 16,1-2 0-16,2 1 0 0,0-3-128 0,3 0 0 0,1-1 0 0,2 1 128 31,-2-2-128-31,4-1 0 0,1-1 0 0,1-1 0 16,1 0 0-16,1 0 0 0,1-1 128 0,2-2-128 0,-1 0 0 0,2-1 0 15,0 0 0-15,2 0 0 0,0 0 0 0,-1 0 0 16,3 0 0-16,7 1 0 0,-1 1 0 15,-1-1 0-15,-2 2 0 0,0 0 0 0,0 1 0 16,-1 0 0-16,0 2 0 0,-3 0 0 0,1 2 0 0,-1-1 128 16,0 1-128-16,-4 1 0 0,0 2 0 15,-3-1 0-15,-1 1 128 0,-1 1-128 0,-2 1 128 16,-2-2-128-16,-1 3 128 0,-1 1-128 0,0-1 128 0,-1 1-128 0,0 1 128 16,-2 0-128-16,0-1 128 0,1-3-128 0,-1 1 128 0,-2 0-128 0,0-2 0 15,0-2 144 1,2 1-144-16,-2-2 0 0,2 0 0 0,0-1 0 0,1-1 0 0,3-2 0 0,-1 0 0 15,2-3 0-15,1 0 128 0,3-6-128 0,0 0 0 16,0 5 0-16,0-5 0 0,0 0 0 0,4 6-128 16,1-2 128-16,2 1-128 0,0-1 128 0,1 1-128 15,2-1 128-15,1 1-128 0,-1 2 128 0,0 2 0 16,-1 2 0-16,1 1 0 0,0 2 0 0,0 2-128 16,1 1 128-16,-4 3 0 0,1 2 0 0,0 2 0 15,-1 3 0-15,-1 1-128 0,-1 0 128 0,0-1 0 16,-3 0 0-16,0 0 0 15,-1 0 0-15,0 0 0 0,-1 1 0 0,0-2-128 0,0-1 0 0,-1 1 0 16,0-2 0-16,0-1 0 16,0-1-272-16,1-1-48 0,1 0-16 0,0-3 0 15,-1 0-912-15,1-3-176 0,2-1-48 0,-1-3 0 16,0-2-1072-16,1 0-208 0,-3-1-64 0</inkml:trace>
  <inkml:trace contextRef="#ctx0" brushRef="#br0" timeOffset="175926.224">14182 9615 3679 0,'0'0'320'0,"0"0"-320"0,0 0 0 0,0 0 0 0,-4 2 5072 0,4-2 944 15,0 0 192-15,0 0 48 0,0 0-3008 0,0 0-608 0,0 0-112 0,0 0-32 16,0 0-672-16,0 0-144 0,0 0-16 16,0 0-16-16,0 0-560 0,0 0-96 15,0 0-32-15,0 0 0 0,0 0-240 0,6-3-48 0,0-1-16 0,2-2 0 16,0 2-288-16,0-3-64 16,1 1-16-16,0-2 0 0,2 0-128 0,-1 1-32 0,1-2 0 0,0 0 0 15,-2 0-128-15,1 1 0 0,0 2 0 0,0 0 0 0,-2 1 0 0,0 1 0 31,-2 1 0-31,2 2 0 0,-2 1 0 0,1 1 0 0,0 2 0 0,0 2 0 0,0 0 0 0,1 4 0 0,-2-1 0 0,2 3 0 16,0 2 0-16,-1 1 0 16,3 3 0-16,0-1 0 0,-2 1 0 0,1-2 0 0,1 1 0 0,1 0 0 15,0 1 0-15,1-1-144 16,-1 2 144-16,1-1 0 0,-1 0-352 0,1-1 32 0,-2-1 16 0,0-1 0 16,1 0-64-16,-4-2-16 0,1-2 0 0,-1-1 0 31,-1-1-144-31,0-2-48 0,-2 0 0 0,1-1 0 15,-2 0-1232-15,-3-5-256 0,0 0-48 0,0 0-16 16,0 0-1312-16,0 0-256 0</inkml:trace>
  <inkml:trace contextRef="#ctx0" brushRef="#br0" timeOffset="176169.798">14565 9546 22111 0,'0'0'1968'0,"0"0"-1584"16,0 0-384-16,0 0 0 0,0 0 2816 0,2-6 464 0,-2 6 112 0,0 0 0 16,0 0-1376-16,0 0-288 0,0 0-48 0,0 0-16 15,0 0-800-15,0 0-160 16,-2 7-48-16,0 2 0 0,0 2-256 0,-2 2-48 16,-1 2-16-16,-1 3 0 0,2 1-208 0,-5 1-128 15,0 0 128-15,-1 2-128 0,2 2 0 0,-3 0 0 0,1 0 0 0,2 1-128 16,1-1-976-1,3 0-192-15,-2-2-48 0,3-3 0 0,1 0-1440 0,1-2-288 16,0-2-64-16</inkml:trace>
  <inkml:trace contextRef="#ctx0" brushRef="#br0" timeOffset="176653.618">14855 9800 32367 0,'0'0'1424'0,"0"0"304"0,0 0-1376 0,0 0-352 0,0 0 0 0,0 0 0 0,0 0 1696 0,0 0 272 0,0 0 48 0,0 0 16 0,0 0-832 0,0 7-176 16,1-1-16-16,-1 3-16 15,0 1-416-15,0 1-96 16,0 2-16-16,-1 0 0 0,0 2-272 0,0-1-64 0,0 0-128 0,0 1 192 16,0 0-192-16,0 0 0 0,-1 1 128 0,0-2-128 0,0 0-240 0,0 2-80 15,1-1-32-15,0 1 0 16,-1-2-2640-16,1-1-528 15,1-1-96-15</inkml:trace>
  <inkml:trace contextRef="#ctx0" brushRef="#br0" timeOffset="177636.413">14822 9171 20271 0,'0'0'1792'0,"0"0"-1424"0,0 0-368 0,3-7 0 0,-3 7 1984 0,3-8 336 0,0 3 64 0,-3 5 16 0,6-7-800 0,0 3-144 16,-6 4-48-16,9-3 0 0,-1-1-704 0,-8 4-160 15,12-3-32-15,-1 2 0 0,-1 1-272 0,0 1-64 16,-10-1-16-16,8 3 0 0,-8-3-160 0,11 5 160 16,-11-5-160-16,11 6 160 0,-11-6-160 0,7 8 160 15,-3 1-160-15,-4-9 160 0,4 11 32 0,-3-1 16 16,-1 0 0-16,-1 0 0 0,-3-2 144 0,1 3 32 0,-2 1 0 0,0-1 0 16,1-1 16-16,-2 1 16 15,0 0 0-15,-2 1 0 0,-2 2-192 0,1-1-32 0,2 0-16 16,0 0 0-16,2-1-176 0,0 0 128 0,2-1-128 0,0-1 128 15,0-1-128-15,2 0 0 16,0-1 0-16,1-8 0 0,1 8 0 0,-1-8 0 16,0 0 0-16,7 9 0 0,-1-2 0 0,2-2 0 15,1 0-144-15,1-2 144 0,0-1 0 0,1-1 0 16,-1 1 0-16,1-1 0 0,1-1 0 0,0 0-128 16,1 0 128-16,0 0 0 0,2-1-384 0,-3 1 0 15,1 1-16-15,-1 0-11552 0,0 0-2304 0</inkml:trace>
  <inkml:trace contextRef="#ctx0" brushRef="#br0" timeOffset="178825.133">15456 9758 23039 0,'0'0'2048'0,"-7"-2"-1648"0,2 0-400 0,3 1 0 0,-4-1 2448 0,2 0 416 0,4 2 80 0,-5-1 0 0,5 1-832 0,0 0-192 0,0 0-16 0,0 0-16 0,0 0-704 0,0 0-144 16,0 0-16-16,0 0-16 0,3-4-592 0,2 0-112 16,1-1-32-16,1 2 0 15,3 0-272-15,1-1 0 0,1 1 128 0,3 0-128 0,1 0 0 0,4 0 0 16,1-1 0-16,2-2 0 0,1 1 0 0,1-1 0 15,1 0-208-15,0 0 80 16,0 0-1760-16,2-1-352 0,-1-1-64 0,2-1-15296 0</inkml:trace>
  <inkml:trace contextRef="#ctx0" brushRef="#br0" timeOffset="179307.956">16216 9363 21183 0,'-4'-5'1888'0,"0"-1"-1504"16,4 6-384-16,-3-6 0 0,0 0 2496 0,3 6 448 16,-2-9 64-16,2 9 32 0,1-6-1056 0,-1 6-224 0,4-8-32 0,2 3-16 0,-1-1-832 0,2 2-176 31,1-1-16-31,2 2-16 0,0 0-368 0,1 0-80 15,0 0-16-15,1 1 0 0,2 1-208 0,-2 0 0 16,1 1 0-16,1 2 0 0,2 0 0 0,-1 1 0 16,0 2 0-16,1 0 0 0,-2 2 0 0,0 2 0 15,0 1 0-15,-1 0 0 0,0-1 0 0,-2 1 0 16,-1 1 0-16,-1 3 0 0,-4-2 0 0,0 1 0 16,-3 1 0-16,-2 3 0 0,-4 1 0 0,-1 1 0 15,-3 1 0-15,-2 1 0 0,-2 0 0 0,1 1 0 16,-3-1 0-16,0 1 0 0,-3 1 0 0,1 1 0 0,-2 0 0 0,-1 1 0 15,1 0 0-15,0-1 0 16,3 1 0-16,-1-2 0 0,0-1 0 0,0-1 0 0,3-3 0 0,2-2 0 0,2-1 0 0,3-2 256 16,1-2-64-16,2-2 0 0,3-9-48 0,0 0-16 15,0 0 0-15,0 0 0 0,0 0-128 0,10 5 0 16,1-2 0-16,1-3 0 0,0-1 128 0,1-1-128 16,1-1 128-16,1-2-128 15,0 1 192-15,3 1-64 0,0-2 0 0,-1 2 0 0,1 1-128 0,-1 1-192 16,1 0 32-16,-2 1 16 15,4 1-1136-15,-2 0-208 0,-1 0-48 0,3 0-10192 0,-1 0-2032 0</inkml:trace>
  <inkml:trace contextRef="#ctx0" brushRef="#br0" timeOffset="179689.858">17062 9579 23039 0,'0'0'2048'0,"0"0"-1648"0,-7-3-400 0,7 3 0 0,-7-6 2880 0,-1 3 480 31,1 0 96-31,7 3 32 0,-7-4-1472 0,0 2-288 0,-1 0-64 0,1 1-16 0,-1 0-944 0,0 0-176 16,-1 1-32-16,1 2-16 0,-3 1-288 0,-1 1-48 15,-2 1-16-15,1 3 0 16,0 1-128-16,0 2 0 0,0 3 0 0,0 0 0 0,2 1 0 0,2 1 0 16,0-2 0-16,2 0 0 0,2 0 0 0,1-1 0 15,2-2 0-15,3 0 0 0,1 0 0 0,3-1-144 16,-1-2 144-16,3-1 0 0,1-1-144 0,1-2 144 0,2-1 0 0,2-1-144 16,-1 0 144-16,4-2-160 0,1-4 160 0,0 1-160 31,0-1-288-31,0-1-48 0,2 2-16 0,-1 0 0 31,-3-1-1600-31,2 3-336 0,-4 0-64 0,-2 1-13232 0</inkml:trace>
  <inkml:trace contextRef="#ctx0" brushRef="#br0" timeOffset="179888.465">17210 9726 6447 0,'0'0'272'0,"0"0"80"0,0 0-352 0,0 0 0 0,0 0 0 0,0 0 0 16,0 0 6544-16,0 0 1248 16,0 0 240-16,-1 10 48 0,0-1-5424 0,1 1-1088 15,1 1-224-15,0 0-32 0,1 1-848 0,-2 1-160 16,0 2-48-16,0 1 0 0,-2 1-256 0,0 0 0 0,0 0 0 0,0-5 0 31,0 1-1792-31,-1 0-304 0,2 0-64 0,0 1-8704 16,0-2-1744-16</inkml:trace>
  <inkml:trace contextRef="#ctx0" brushRef="#br0" timeOffset="180309.574">17481 9577 27647 0,'0'0'2448'0,"-9"0"-1952"0,2-2-496 0,7 2 0 15,0 0 1888-15,0 0 288 16,0 0 48-16,0 0 16 0,0 0-736 0,0 0-144 16,0 0-16-16,0 0-16 0,8-2-768 0,0 1-160 0,-8 1-16 0,11-2-16 15,-1 0-128-15,0-1-32 0,-1-1 0 0,-1 1 0 16,1 0-208-16,-1-2 176 0,0 1-176 0,-1 0 160 16,1-1-32-16,0 2-128 0,-1-2 192 0,-7 5-64 15,8-4-128-15,0 0 0 16,0 0 0-16,-8 4 0 0,11-1 0 0,-3 1 0 0,-8 0 0 0,9 2 0 15,-9-2 0-15,0 0 160 16,10 9-160-16,-4-1 160 0,-2 2-160 0,0 1 0 16,-1-1 0-16,1 1 128 0,-1 0 16 0,2 2 0 0,-2 0 0 0,1 0 0 15,1 2-144-15,0-2 0 0,0 0 0 0,1 1 0 16,1 0 0-16,1-1 0 0,-1 0 0 0,1 1 0 16,-1 1-128-16,0-2 128 15,1-1-160-15,0-1 160 0,0-1-448 0,1-3 16 0,-1-1 0 16,0-2 0-16,-8-4-1216 0,10 1-240 0,-2-1-48 0,-8 0-9392 15,10-3-1888-15</inkml:trace>
  <inkml:trace contextRef="#ctx0" brushRef="#br0" timeOffset="180570.709">17841 9458 24879 0,'0'0'2208'15,"0"0"-1760"-15,0 0-448 0,0 0 0 0,0 0 2400 0,0 0 400 16,0 0 80-16,0 0 0 0,0 0-1088 0,0 0-240 16,0 0-32-16,0 0-16 15,1 10-864-15,-2 2-192 0,-4 2-16 0,-1 3-16 0,-3 1-256 0,-1 0-160 16,-4 3 192-16,1 1-192 16,-2 2 160-16,0 1-160 0,-3 2 128 0,1 0-128 0,-1 0 0 0,3-1 0 0,0-1 0 0,3 0 0 31,1-2-304-31,2-1-144 0,2-4-16 0,1 2-16 0,3-2-1792 0,1-4-352 0,0-3-80 0,2-11-16 31,0 0 160-31,0 0 16 0,5 7 16 0,-5-7-8848 0</inkml:trace>
  <inkml:trace contextRef="#ctx0" brushRef="#br0" timeOffset="180777.719">18081 9766 19343 0,'0'0'848'0,"0"0"192"0,0 0-832 0,0 0-208 0,0 0 0 0,-7 5 0 0,1 1 3856 0,6-6 736 31,-4 10 144-31,1 0 16 0,1 0-2720 0,-1 2-560 0,1 1-96 0,0 2-32 0,0 2-752 0,1 0-144 16,1 2-48-16,-1 2 0 15,-1-1-1024-15,1 1-208 0,0 0-32 0,0 0-11296 31,1-2-2240-31</inkml:trace>
  <inkml:trace contextRef="#ctx0" brushRef="#br0" timeOffset="182110.698">18706 9449 17503 0,'0'0'1552'0,"0"-7"-1232"0,3 1-320 0,-1 0 0 0,0 0 2880 0,1 0 512 15,0 1 96-15,-3 5 32 16,2-7-912-16,-2 7-176 0,3-6-48 0,-3 6 0 0,0 0-848 0,0 0-160 0,0 0-32 0,0 0-16 16,0 0-640-16,0 0-128 15,0 0-32-15,0 0 0 0,0 8-368 0,-1 3-160 16,0 1 128-16,-1 4-128 0,1 1 0 0,-2 3 0 0,2 3 0 0,-1 0 0 15,-1 0 0-15,-1 0 0 0,1 1 0 0,3 0 0 16,-2 0-144-16,1-1-112 0,-1-2-32 0,1 0 0 16,-1 0-1808-16,2-2-352 0,-2-4-80 0,1-2-16 15,0-2-1184-15,1-2-240 0</inkml:trace>
  <inkml:trace contextRef="#ctx0" brushRef="#br0" timeOffset="182308.975">18606 9633 18431 0,'-6'-3'1632'16,"-1"0"-1312"-16,1 1-320 0,6 2 0 16,-8 0 3200-16,8 0 576 0,-8 0 128 0,8 0 0 15,0 0-1616-15,0 0-336 0,0 0-64 0,0 0-16 16,0 0-1152-16,0 0-224 0,9 2-48 0,2 2-16 16,3-3-304-16,1-1-128 0,1 0 0 0,4-1 128 15,2-2-128-15,3 1 0 16,2 0 0-16,2 0 0 15,-1 0-768-15,0-2-144 0,3-1-32 0,-2 0 0 16,-3 1-1920-16,2 0-384 0</inkml:trace>
  <inkml:trace contextRef="#ctx0" brushRef="#br0" timeOffset="182611.294">19503 9484 8287 0,'1'-8'736'0,"-1"8"-592"0,0-8-144 0,1-1 0 0,1-1 5872 0,0 0 1136 15,1 0 224-15,-1-1 64 0,1 2-4208 0,-1 2-832 16,-1-1-160-16,-1 8-48 0,0-9-784 0,0 9-176 0,0 0-16 0,0 0-16 16,-6-7-544-16,-1 2-96 15,-2 2-32-15,-2 3 0 0,-1 3-240 0,-1 4-144 0,-2 3 160 0,-1 0-160 16,-1 2 0-16,0 2 0 0,2 0 0 0,-1 1 0 16,1-1 0-16,2 1 0 0,-1 2 0 0,0-1 0 15,3 1 0-15,4-1 0 0,1 0 0 0,4-2 0 16,1-1-128-16,3-1 128 0,1-2 0 0,4 0 0 15,0-1-176-15,2-2 176 0,4-3-160 0,0 0 160 0,0 0-176 0,2-2 176 16,1-2-192-16,2-1 192 16,0-1-528-16,3-2 0 0,-1 1 0 0,1 0 0 15,0-3-1632-15,-1 2-320 16,1-2-64-16,-7 4-14672 0</inkml:trace>
  <inkml:trace contextRef="#ctx0" brushRef="#br0" timeOffset="182792.533">19673 9616 12895 0,'0'0'1152'0,"-7"0"-928"16,7 0-224-16,-8 5 0 0,8-5 4208 0,-7 7 784 15,3 0 176-15,1 1 16 0,2 3-2800 0,1-1-560 16,1 0-112-16,1 1-32 16,-1 1-656-16,1 1-144 0,1 0-32 0,1 2 0 15,-2 2-592-15,0 1-112 0,0-2-16 0,1 2-128 16,0 0 0-16,-2 3 0 0,0 1 0 0,1-2-192 15,2-3-2240-15,-2-3-448 16,0-3-96-16</inkml:trace>
  <inkml:trace contextRef="#ctx0" brushRef="#br0" timeOffset="184795.837">14875 11139 20319 0,'0'0'896'0,"0"-9"192"0,2-2-864 0,1 0-224 0,0 1 0 0,0 0 0 0,0 0 1536 0,2 0 272 0,0 2 48 0,0-1 16 16,-2 1 160-16,-3 8 16 0,3-8 16 0,-3 8 0 15,0 0-192-15,0 0-32 0,0 0-16 0,0 0 0 16,0 0-608-16,0 0-128 0,0 0-32 0,0 0 0 0,0 0-528 0,1 10-96 0,-2 1-32 0,1 2 0 31,1 3-272-31,-1 0-128 0,-2 1 128 0,1 2-128 16,1 1 0-16,0 5 0 0,-1 0 0 0,0 0 0 16,-1-1 0-16,1 1-192 0,2 0 0 0,0-1 16 15,0-1-1824-15,1-1-368 0,1-1-80 0,0-2-16 16,-3-2-1456-16,0-2-304 0,-1-1-48 0,1-2-16 0</inkml:trace>
  <inkml:trace contextRef="#ctx0" brushRef="#br0" timeOffset="184974.591">14821 11270 29823 0,'0'0'1328'0,"0"0"272"15,-7 0-1280-15,7 0-320 0,0 0 0 0,0 0 0 16,0 0 1072-16,0 0 144 0,0 0 48 0,0 0 0 0,0 0-688 0,0 0-144 15,0 0-32-15,9-1 0 0,1-1-400 0,2 1 0 16,3 0 128-16,1-1-128 0,3 0 0 0,0 0 0 16,0-2 0-16,3 2-176 15,0-1-1488-15,2 1-320 0,-2 1-48 0,-5-1-11760 0</inkml:trace>
  <inkml:trace contextRef="#ctx0" brushRef="#br0" timeOffset="185317.584">15349 11250 26495 0,'0'0'1168'0,"0"0"240"0,-3-10-1120 0,2 2-288 16,1 8 0-16,0-9 0 0,0 2 1488 0,1-1 240 16,1 0 64-16,-2 8 0 0,3-7-256 0,1 1-64 15,1 1 0-15,-5 5 0 0,4-8-656 0,-4 8-144 16,5-6-32-16,-5 6 0 0,9-4-272 0,-3 1-64 0,-6 3-16 0,9-4 0 15,-9 4-288-15,10 0 160 16,-10 0-160-16,10 3 128 0,-1-1-128 0,0 1 0 0,-2 3 0 0,1 0 128 16,-1 2-128-16,-1 2 0 0,1 2 0 0,-1 1 128 15,0 1-128-15,-1 2 0 0,2-1 144 0,1 3-144 0,-1 3 0 16,0-1 0-16,-1-1 0 0,1 3 128 0,2 3-128 0,0-1 0 16,-1 1 0-16,1-1 0 0,2-1 0 15,2-1 0-15,-1 0 0 0,-1-2 0 0,-1-2 0 0,1-2 0 16,1-3-144-16,-2-2 144 0,-2-2-176 0,2-2 48 15,-1-2 0-15,-1 1 0 16,-1-4-928-16,0 0-176 16,-7-2-48-16,9-1-10272 0,-9 1-2064 0</inkml:trace>
  <inkml:trace contextRef="#ctx0" brushRef="#br0" timeOffset="185573.448">15675 11194 29599 0,'0'0'1312'0,"0"0"272"16,0 0-1264-16,0 0-320 0,-2-7 0 0,2 7 0 0,0 0 1664 0,0 0 256 16,0 0 64-16,0 0 16 0,0 0-784 15,0 0-144-15,-6 9-48 0,1 2 0 0,-3 4-752 0,-1 2-144 0,0 4-128 0,-1 2 144 16,-1 1-144-16,-2 4 0 0,0 0 0 0,0 3 0 0,0 0 0 0,-1-2 0 15,6-1 0-15,0-1-176 32,1 1-992-32,3-2-208 0,1-1-32 0,2-2-16 15,-1-1-1632-15,4-1-320 0,0-3-64 0</inkml:trace>
  <inkml:trace contextRef="#ctx0" brushRef="#br0" timeOffset="185980.918">15806 11465 19343 0,'0'0'1728'0,"0"0"-1392"15,0 0-336-15,0 0 0 0,0 0 2672 0,0 0 464 16,0 0 80-16,0 0 32 0,0 0-1264 0,0 0-256 16,0 0-64-16,0 0 0 0,0 0-832 0,11 0-160 15,-11 0-32-15,9-2-16 0,0 2-224 0,0 0-32 16,0 0-16-16,0 0 0 0,1 2-96 0,-1 0-32 15,-9-2 0-15,9 3 0 0,0 1-32 0,-9-4 0 16,9 5 0-16,-2 0 0 16,-1 1 0-16,-6-6-16 0,5 10 0 0,-2-1 0 0,-3 0-48 0,0 1 0 15,-3 2 0-15,-2 1 0 0,0 1 0 0,-1-1-128 16,-1 0 192-16,-2 1-64 16,-1 1-128-16,0-1 0 0,0-1 144 0,1-1-144 0,0-1 0 0,3 0 128 15,0-1-128-15,1-1 0 0,-1-4 0 0,6-5 0 16,-5 6 0-16,5-6 128 0,0 0-128 0,-3 8 0 15,3-8 0-15,0 0 0 0,0 0 0 0,0 0 0 0,0 0 128 0,8 4-128 16,1-2 0 0,1-2 0-16,1 0-160 0,1-2 160 0,1-1-320 0,2-1 64 15,-1 0 0-15,1 0 0 16,1-2-1712-16,0 1-336 0,1-2-64 0,-1 2-8880 16,0-1-1776-16</inkml:trace>
  <inkml:trace contextRef="#ctx0" brushRef="#br0" timeOffset="186614.82">15820 10968 20271 0,'0'0'896'0,"0"0"192"0,0 0-880 0,0 0-208 0,0 0 0 0,0 0 0 0,0 0 3200 0,0 0 576 16,0 0 128-16,4-6 32 0,1-1-2048 0,-5 7-416 15,4-7-64-15,-4 7-32 0,7-5-672 0,-1 1-144 0,-6 4-32 0,10-5 0 16,-1 2-256-16,-9 3-48 15,11-3-16-15,-2 1 0 0,-9 2-208 0,10 0 0 16,-10 0 128-16,10 2-128 0,-1-1 0 0,-9-1 0 16,0 0 128-16,7 4-128 0,-7-4 0 0,0 0 0 0,0 0 128 0,5 9-128 0,-5-9 144 0,0 10-16 15,-1-1 0-15,-3-1 0 0,-1 1 16 0,-2 1 0 16,-1 0 0-16,1 0 0 0,-2-1 64 0,0-1 16 16,-1 1 0-16,3 1 0 0,-1 0-32 0,2 0-16 0,0-1 0 0,1 1 0 15,2 0-48-15,-1-2 0 31,1 0 0-31,3-8 0 0,2 9-128 0,-2-9 0 0,3 9 0 0,-3-9 0 0,8 5 0 0,1 0 0 0,1-2 0 0,1-1 0 32,1 0 0-32,2-1 0 0,-1-1 0 0,0 0 0 15,1 0 0-15,1-1-144 0,0 1 144 0,2-1-160 16,-1 1-1040-16,2 0-208 0,-1-1-32 0,2 1-10992 16,-1 0-2208-16</inkml:trace>
  <inkml:trace contextRef="#ctx0" brushRef="#br0" timeOffset="187944.407">16645 11426 14735 0,'0'0'1312'0,"-10"-1"-1056"0,0-3-256 0,3 2 0 0,7 2 3952 0,-9-2 720 0,1-1 160 0,8 3 32 0,0 0-2384 0,0 0-480 0,0 0-80 0,0 0-32 0,-4-7-512 0,4 7-96 16,0 0-32-16,0 0 0 0,3-8-640 0,-3 8-128 16,4-6-32-16,-4 6 0 0,9-5-256 0,1 1-64 0,0 0-128 0,2 0 192 15,1 1-192-15,3 0 0 16,1-1 0-16,2 2 0 0,1-1 0 0,2 0 0 0,1-2 0 0,2 2 0 15,2 0-1024 1,0-1-128-16,1 1-48 0,1 0 0 0,2-1-2512 0,1-1-512 0</inkml:trace>
  <inkml:trace contextRef="#ctx0" brushRef="#br0" timeOffset="188515.359">17264 11044 22047 0,'0'0'976'0,"0"0"208"0,0 0-944 0,0 0-240 16,-4-8 0-16,4 8 0 0,-2-6 2112 0,2 6 384 16,-2-8 80-16,2 8 16 0,0 0-608 0,1-8-128 15,-1 8-32-15,4-7 0 0,2 0-720 0,-1 2-144 16,2-1-16-16,0 2-16 0,2 0-416 0,1 1-96 16,2-1-16-16,1 0 0 0,2 2-256 0,1 0-144 15,3 2 160-15,-2 0-160 0,1 1 0 0,0 1 0 16,-1 1 0-16,0 0 0 0,-2 1 0 0,1 2 0 15,-3-1 0-15,0 3 0 0,-3-3 0 0,-1 3 0 0,-2 0 0 16,-1 1 0-16,-2 1 0 0,2-1 0 16,-4 1 0-16,-1 2 0 0,-2 2 128 0,-1 0-128 0,-2 2 0 0,1 1 0 15,-3-1 128-15,-2 2-128 0,-1 1 0 0,-2 1 0 16,-2-2 0-16,0 2 128 0,-2-1-128 0,1 1 0 16,-1-1 0-16,-1 0 0 15,1-4 128-15,1 1-128 0,-1-2 0 0,3-2 0 0,0-1 0 0,2-1 0 0,1-1 0 0,4-2 128 16,5-7-128-16,-7 6 0 0,7-6 128 0,0 0-128 15,0 0 0-15,0 0 144 0,0 0-144 0,0 0 0 16,0 0 0-16,10 2 128 0,2-1-128 0,1-2 0 16,1-1 0-16,1 0 0 0,0-1 0 0,2-1 0 15,-2 2 128-15,1-1-128 0,0 1 0 0,0-1 0 16,-1 2 0-16,0 0 0 16,-1 0-832-16,-1 1-160 0,0 0-32 0,0 1 0 15,0 0-1744-15,0 0-368 0,1-1-64 0</inkml:trace>
  <inkml:trace contextRef="#ctx0" brushRef="#br0" timeOffset="188818.203">17998 11218 18431 0,'0'0'1632'0,"6"-6"-1312"0,-2 0-320 0,0-1 0 0,0 1 2784 0,-1-1 480 0,0 0 112 0,1 1 16 16,-1-1-832-16,-3 7-176 0,4-7-16 0,-4 7-16 15,4-8-864-15,-4 8-160 0,0 0-48 0,0 0 0 0,0-8-560 0,0 8-112 32,0 0-32-32,-6-4 0 0,6 4-320 0,-10 0-64 15,1 2 0-15,-4 2-16 0,0 2-176 0,-1 2 128 16,-2 0-128-16,2 2 128 0,0 1-128 0,0 0 0 0,1 0 0 0,2 2 0 16,0 2 0-16,1-2 0 15,3-1 0-15,2-1 0 0,2 1-160 0,1 0 160 0,1-1 0 0,3-1-144 16,-2-10 16-16,6 10 0 0,3-2 0 0,2-2 0 15,0-1-240-15,1-2-32 0,2-1-16 16,0-1 0-16,2-1-864 0,1 0-160 0,-1-1-32 0,0 0-16 16,-1 0-1024-16,1 0-208 0,-1-1-32 0</inkml:trace>
  <inkml:trace contextRef="#ctx0" brushRef="#br0" timeOffset="189410.603">18198 11303 5519 0,'0'0'496'0,"0"0"-496"0,0 0 0 0,0 0 0 0,0 0 2944 0,0 0 480 32,0 0 96-32,0 0 32 0,0 0-1984 0,0 0-400 15,0 0-80-15,0 0 0 0,10-3-416 0,-10 3-80 16,0 0-16-16,0 0 0 0,0 0 176 0,0 0 16 15,0 0 16-15,0 0 0 0,0 0 432 0,0 0 96 16,0 0 16-16,0 0 0 0,0 0-176 0,0 0-16 16,0 0-16-16,0 0 0 0,0 0-176 0,0 0-48 15,0 0 0-15,0 0 0 0,0 0-224 0,0 0-48 0,-9 0-16 0,9 0 0 16,0 0-208-16,0 0-32 0,0 0-16 0,0 0 0 16,0 0-160-16,0 0-16 0,0 0-16 0,0 0 0 15,0 0-16-15,0 0 0 0,0 0 0 0,0 0 0 16,0 0 0-16,0 0 0 0,0 0 0 0,0 0 0 0,0 0-144 0,0 0 0 31,0 0 0-31,0 0 0 0,0 0 0 0,9 0 0 0,-9 0 0 0,10 2 0 0,0-1 0 0,-1 1 0 0,0 1 0 16,-1 0 0-16,2 2 0 0,1-1 0 0,-3 1 0 0,2 0 0 15,0 2 0-15,0-2 0 16,-4 1 0-16,0-1 0 0,-1 1 0 0,-5-6 0 0,6 6 0 0,-2 1 0 16,-4-7 0-16,0 10 0 0,-2-1 0 0,-1 1 0 15,-2-2 0-15,-1 1 0 0,-3 0 0 0,0 1 0 16,-2 0 0-16,1 0 0 0,0 0 0 0,-3-1 0 15,0 0 0-15,1 0 0 0,1 0 0 0,0-1 0 16,1-2 0 0,1 2 0-16,0 0 0 0,2-2 0 0,1 0 0 0,6-6 0 15,-4 6 0-15,4-6 0 0,0 0-128 0,0 0 128 16,0 0 0-16,0 0 0 0,0 0-144 0,8 5 144 16,1-3-192-16,2-2 192 0,1-2-272 0,2-2 48 15,-1 1 16-15,3-1 0 16,1-1-592-16,0 1-112 0,2-1-32 0,-1 1 0 0,0 0-2432 0,-2 0-480 0</inkml:trace>
  <inkml:trace contextRef="#ctx0" brushRef="#br0" timeOffset="189882.643">18562 11105 14735 0,'0'0'1312'0,"0"0"-1056"0,0 0-256 0,0 0 0 0,0 0 3904 0,0 0 704 0,0 0 160 0,0 0 32 0,0 0-2304 0,0 0-448 15,0 0-80-15,0 0-32 16,4-8-784-16,-4 8-144 0,5-8-48 0,-5 8 0 0,9-5-384 0,0 0-96 0,-2 2-16 0,2 0 0 0,-1-2-144 0,1 2-48 16,0 1 0-16,-1 0 0 0,1-2-272 0,-9 4 0 15,10-2 128-15,-1 1-128 0,0 1 0 0,-9 0 0 16,10 0 0-16,-2 2 0 0,1 3 0 0,-2 0 0 16,0 1 0-16,1-1 0 0,2 1 0 0,-1 2 0 31,0 3 0-31,1-1 0 0,-1-1 0 0,1 0 0 15,0 0 0-15,1 1 0 0,-2 0 0 0,2-1 0 16,-1 0 0-16,0 1 0 0,0 1 0 0,1 0 0 16,0 0 0-16,-1 0 0 0,0 0 0 0,-1 0 0 0,-1-1 0 0,0 0 0 0,0 0-384 0,-1-1 0 31,1-2 16-31,-1 0 0 16,-7-7-1984-16,6 8-400 0,-6-8-64 0,0 0-8432 0,0 0-1680 0</inkml:trace>
  <inkml:trace contextRef="#ctx0" brushRef="#br0" timeOffset="190109.141">18929 11053 11055 0,'0'0'976'0,"0"0"-784"0,0 0-192 0,0 0 0 15,0 0 4096-15,0 0 768 0,0 0 144 0,0 0 48 0,0 0-2432 0,0 0-464 16,0 0-112-16,-7 4 0 0,2 2-944 0,-2 3-176 15,-2 2-32-15,-1 3-16 0,-1 2-432 0,-2 3-96 16,-2 0-16-16,0 2 0 0,-2 1-336 0,1 2 144 16,0 1-144-16,2 1 0 0,0-2 0 0,4-1 0 15,2-3 0-15,2-1-192 16,1 0-1440-16,2-2-288 0,3-2-48 0,3-2-16 16,1-2-1536-16,-4-11-304 0</inkml:trace>
  <inkml:trace contextRef="#ctx0" brushRef="#br0" timeOffset="190501.55">19082 11287 16575 0,'0'0'1472'0,"0"0"-1168"0,0 0-304 0,0 0 0 15,0 0 2752-15,0 0 480 16,0 0 96-16,0 0 32 0,0 0-1440 0,0 0-272 0,0 0-64 0,7 1-16 15,0-1-464-15,1-1-80 0,-1 0-32 0,1 0 0 0,0 0-224 0,-1 0-32 32,2 0-16-32,0 0 0 0,-1 0-272 0,-1 1-48 0,0 0-16 0,1 1 0 0,-1-1 0 0,1 1 0 15,-8-1 0-15,9 3 0 0,-9-3-160 0,5 3-32 16,-5-3-16-16,4 7 0 0,-4-7 16 0,0 7 0 16,-3-1 0-16,-2 5 0 0,-2-1 64 0,2-3 0 15,-3-1 16-15,0 3 0 0,0 0-272 0,-1 1 0 16,-1 1 0-16,0 0 0 0,0 0 160 0,2 0-32 15,3-1 0-15,-1 1 0 0,2-3-128 0,2 0 0 16,1-1 144-16,1-2-144 0,0-5 0 0,4 7 0 16,-4-7 0-16,7 3 0 0,0-1 0 15,3-1 0-15,1-1 0 0,7 0 0 0,1-2 0 0,-6 1-160 16,2 1 160-16,9-1-208 16,-5-1-384-16,-6 2-80 0,2 0-16 0,6 0 0 15,-5 1-2384-15,-6 0-464 0,0 0-112 0</inkml:trace>
  <inkml:trace contextRef="#ctx0" brushRef="#br0" timeOffset="193281.834">19860 11001 19343 0,'-1'-11'848'0,"1"11"192"0,-2-10-832 0,1 0-208 0,2 1 0 0,-1 0 0 0,-1 1 3984 0,1 8 752 16,-2-8 160-16,2 8 32 0,0 0-2624 0,0 0-512 15,-6-5-96-15,6 5-32 0,0 0-976 0,-7 3-208 0,1 4-32 0,2 2-16 16,0 2-432-16,1 2 0 0,0 1 0 0,2 3 0 16,-2-1 0-16,2 2 0 0,0-1 0 0,0 1 0 15,0 1 0-15,1-2 0 16,1 1 0-16,-1-2 0 0,0 0-288 0,0-1-32 16,0-1-16-16,0-2 0 15,0-1-1472-15,2-1-304 0,-1 0-48 0,1-1-16 16,-2-9-1024-16,0 8-192 0,0-8-64 0</inkml:trace>
  <inkml:trace contextRef="#ctx0" brushRef="#br0" timeOffset="193466.762">19711 11161 23487 0,'-10'-7'1040'0,"4"4"224"16,-1-2-1008-16,-1 2-256 0,0 0 0 0,2 0 0 0,6 3 1904 0,-4-5 336 16,4 5 64-16,0 0 0 15,-5-4-704-15,5 4-128 0,0 0-48 0,0 0 0 0,0 0-960 0,11-4-192 31,-1 1-32-31,2 1-16 0,1 0-224 0,2 0 0 0,2 0 0 0,2 1 0 16,2 0 0-16,1 0-192 16,-5-1 192-16,4 0-208 15,0-2-1264-15,1 1-256 0,0 0-64 0,2 1 0 0,3-2-1232 16,-1 2-256-16</inkml:trace>
  <inkml:trace contextRef="#ctx0" brushRef="#br0" timeOffset="193767.31">20382 11049 31103 0,'0'0'1376'0,"3"-8"288"0,-1-1-1344 0,2 0-320 16,0-1 0-16,-1 0 0 0,-1-2 1984 0,2 1 320 0,-1-1 64 0,0 1 0 15,0 1-704-15,-1 2-128 0,-1 0-48 0,-1 1 0 0,0 7-816 0,-1-7-160 16,-1 0-48-16,2 7 0 0,-5-6-224 0,5 6-48 16,-9-3-16-16,9 3 0 0,-9 0-176 0,-3 2 128 15,-1 2-128-15,0 2 128 0,-1 4-128 0,1 2 0 16,-1 1 0-16,1 2 0 0,1 0 0 0,2 2 0 31,0 1 0-31,2 0 0 0,-1-2-192 0,3 2 192 0,3 1-160 0,2-2 160 0,2-1-336 0,3-2 16 31,2 0 16-31,0-2 0 16,2-1-112-16,1-1-32 0,1-2 0 0,2-1 0 16,0-3-144-16,3-1-48 0,3 0 0 0,1-3 0 0,-3-2-1408 0,4 0-272 0,-1-1-64 15,1 0-8656-15,-2-2-1728 0</inkml:trace>
  <inkml:trace contextRef="#ctx0" brushRef="#br0" timeOffset="194887.254">20694 11232 2751 0,'0'0'256'0,"0"0"-256"0,0 0 0 0,-5-3 0 0,5 3 6064 0,0 0 1168 0,0 0 224 0,0 0 48 0,0 0-4240 0,0 0-832 16,0 0-192-16,0 0-16 0,0 0-1008 0,4-7-208 16,3 3-48-16,0 1 0 0,-7 3-512 0,10-3-128 15,0 2 0-15,-1 1-16 0,1-1-304 0,1 1 128 0,-1 1-128 0,1 0 0 16,-1 2 160-16,0-1-160 15,0 0 128-15,-1 1-128 16,1 2 128-16,-10-5-128 0,0 0 0 0,7 9 128 0,-7-9-128 0,5 9 160 16,-5-9-160-16,3 13 160 15,-1-4 16-15,-2-9 0 0,-2 13 0 0,-3-2 0 0,0-3-176 0,-3 2 160 16,-1 1-160-16,-2-1 160 0,1-1-160 0,3 1 0 0,-4 0 144 16,2 0-144-16,0 0 0 0,0-1 0 15,0 0 0-15,2 0 128 0,-1 0-128 0,0 0 0 0,2-3 0 16,0 2 0-16,1 0 0 0,0-2 0 15,5-6 0-15,0 0 0 0,0 0 0 0,-2 8 0 0,2-8 0 0,0 0 0 16,0 0 0-16,7 7 0 0,-7-7 0 0,10 4-128 16,-2-2 128-16,1-2-128 0,-9 0 128 0,11-2-128 0,-1-1-80 0,0-1-16 31,0 0 0-31,0-2 0 16,0 1-544-16,1-1-96 0,1 1-32 0,-2-2 0 15,0-1-1616-15,0 0-336 0,-2 0-64 0,1 2-11904 0</inkml:trace>
  <inkml:trace contextRef="#ctx0" brushRef="#br0" timeOffset="195469.856">20723 10758 11055 0,'0'0'976'0,"0"0"-784"0,-8-2-192 0,8 2 0 0,0 0 4608 0,-8 0 896 0,8 0 160 0,0 0 32 15,0 0-2960-15,0 0-608 16,0 0-112-16,0 0-32 0,0 0-1072 0,0 0-208 16,0 0-64-16,11-1 0 0,-1-1-320 0,0 2-64 0,2 0 0 0,0 1-16 15,-2 0-240-15,2 1 176 0,2 0-176 0,-1 0 160 16,0 2-160-16,-2 0 0 0,-11-4 0 0,11 7 0 15,-11-7 0-15,11 6 0 0,-4 2 128 0,-7-8-128 16,3 10 0-16,-3-10 128 0,1 12-128 0,-2 0 128 0,-2-1 16 0,-1 0 0 31,0 0 0-31,-2 0 0 0,-1-1-144 0,-2 0 128 16,-2-1-128-16,1 1 128 0,0-2-128 0,2 1 0 16,2-1 0-16,0 0 128 0,1-3-128 0,5-5 0 15,-5 8 0-15,5-8 128 0,0 0-128 0,0 0 0 0,0 0 0 0,0 0 0 16,0 0 0-16,0 0 0 0,0 0 144 0,10 5-144 0,0-2 128 0,2-2-128 15,3-2 128-15,-1-1-128 16,-1 0 0-16,4 0 0 0,0-1 0 0,2 1 0 16,0-3-1088-16,2 2-224 0,2-2-48 0,-1 1-16768 15</inkml:trace>
  <inkml:trace contextRef="#ctx0" brushRef="#br0" timeOffset="197789.878">19650 9246 11055 0,'0'0'976'0,"0"0"-784"0,0 0-192 0,0 0 0 0,0 0 2304 0,10 3 432 0,-2-9 80 0,0 1 0 0,-2-1-640 15,1 2-144-15,-7 4-32 0,10-6 0 0,-5 1-144 0,-5 5-48 0,6-6 0 0,-6 6 0 0,8-4-384 0,-8 4-80 0,7-3 0 0,-7 3-16 0,0 0-368 0,8-2-64 32,-2-2 0-32,-6 4-16 0,7-2-480 0,-7 2-80 0,11-1-32 0,-2 1 0 15,-9 0-288-15,9 0 160 16,-1 0-160-16,0 2 128 0,-8-2-128 0,7 6 0 15,-1-1 0-15,-1 2 0 0,-1-1 0 0,-4-6 0 0,3 10 0 0,0 0 0 16,-3 0 0-16,-2 0 0 0,1 0 128 0,-1 0-128 16,-1 1 0-16,-2 0 128 0,0 0-128 0,1 0 128 15,-4 0-128-15,0 0 0 0,-1 0 0 0,3 0 128 16,0-1-128-16,1-2 0 0,0 1 0 0,1 0 0 16,0-1 0-16,4-8 0 0,0 10 0 0,0-10 0 0,4 8 0 0,3-1 0 15,1 0 0-15,4-3 0 16,1-2 0-16,0-2 0 0,0-1 0 0,2-1 0 0,1 0-2016 0,1-2-336 0,1-1-64 0,0 1-16 15</inkml:trace>
  <inkml:trace contextRef="#ctx0" brushRef="#br0" timeOffset="200706.193">21823 11107 23039 0,'0'0'2048'0,"-8"-2"-1648"0,-1-1-400 0,9 3 0 0,-7-3 2432 0,7 3 384 0,0 0 96 0,0 0 16 0,-8-4-640 0,8 4-128 0,0 0-32 0,0 0 0 0,0 0-928 0,0 0-192 16,7-5-48-16,1 2 0 0,2 0-464 0,-3 2-112 0,1-2 0 0,0 1-16 15,2 0-240-15,2 0-128 16,0 2 160-16,4-2-160 0,0-1 0 0,15 0 0 15,-3 1 0-15,-2 1 0 32,-1-1-640-32,0 2-192 0,-2-1-16 0,-1-1-16 0,-1 1-2848 0,-1-1-560 0</inkml:trace>
  <inkml:trace contextRef="#ctx0" brushRef="#br0" timeOffset="201137.901">22431 10923 28559 0,'0'0'2544'0,"0"0"-2032"0,0 0-512 0,0 0 0 16,0 0 1664-16,0 0 256 0,0 0 32 0,0 0 16 31,5 11-432-31,-2 0-64 0,1 0-32 0,1 1 0 16,-1 3-800-16,2 0-176 0,-1 0-16 0,1 3-16 0,0 1-32 0,0-1 0 15,-2 1 0-15,2 0 0 0,-1 2-160 0,1-3-48 16,-3-1 0-16,1-1 0 0,-2 0-192 0,2-2 0 15,-1 1 128-15,-1-1-128 0,0-4 0 0,1-2 144 16,-3-8-144-16,2 9 128 0,-2-9 0 0,0 0-128 16,0 0 192-16,0 0-64 0,0 0 16 0,0 0 0 0,0 0 0 0,0 0 0 15,0 0 80-15,0 0 16 16,4-11 0-16,1 0 0 0,-3 0-64 0,0-1-16 0,-2-2 0 0,0-2 0 16,0 0-160-16,0-1 160 0,0-2-160 0,1 0 160 15,-1 0-160-15,1 0 0 0,0 0 0 0,2 1 0 0,-2 2 0 0,1 1 0 31,1 2 0-31,0 2 0 0,0 0 0 0,0 2 0 0,0 2 0 0,-3 7 0 16,5-7 0-16,0 0-144 0,-5 7 144 0,8-4 0 16,-8 4-256-16,10-4 64 0,-3-1 16 15,2 3 0 1,-9 2-304-16,12-1-64 0,0-1-16 0,-4 1 0 16,0-3-848-16,5 2-160 0,-2 0-32 0,-2 1-16 15,1 0-1168-15,4 0-224 0,-1-3-64 0</inkml:trace>
  <inkml:trace contextRef="#ctx0" brushRef="#br0" timeOffset="201494.136">22931 10788 29247 0,'0'0'1296'0,"0"0"272"0,0 0-1248 0,0 0-320 0,0 0 0 0,0 0 0 0,0 0 1536 0,0 0 256 0,0 0 64 0,8-5 0 16,2 4-656-16,-1-1-128 15,0 0-32-15,1 2 0 0,-1 0-400 0,-1 1-96 0,0 0-16 0,1 0 0 16,0 0-240-16,-1 2-48 0,1-1-16 0,0 1 0 16,-9-3-96-16,11 4-128 15,-2 2 176-15,-1-1-176 0,-8-5 192 0,7 7-64 16,0-1 0-16,-7-6-128 0,5 6 272 0,-5-6-48 16,1 9-16-16,-1-9 0 0,-2 10 64 0,0-1 16 15,-1-1 0-15,-2 1 0 0,0 0 48 0,-1 0 16 16,-2-3 0-16,1 1 0 0,-1 0-144 0,2-1-16 0,-2 0-16 0,1 0 0 15,2 1-176-15,5-7 128 16,-6 7-128-16,2-1 128 0,4-6-128 0,0 0 0 0,0 0 0 0,0 9 0 16,0-9 0-16,0 0 0 15,0 0-128-15,9 4 128 0,-9-4-256 0,12 1 0 16,-1-2 16-16,1 1 0 16,0 0-1360-16,1 0-256 0,2 0-64 0,0 0-16 0,-1-2-1264 0,2 1-256 0,-1 0-64 0</inkml:trace>
  <inkml:trace contextRef="#ctx0" brushRef="#br0" timeOffset="202509.203">23677 10277 16575 0,'0'0'736'0,"0"0"160"0,0 0-720 0,0 0-176 0,0 0 0 0,0 0 0 0,0 0 3712 0,0 0 720 0,0 0 144 0,0 0 32 0,0 0-2608 0,10 0-512 15,1-1-96-15,3 1-32 0,1 0-784 0,1 1-144 16,2 1-48-16,1-1 0 0,-1 0-112 0,2 0-16 16,-1 1-16-16,-1 1 0 0,-2 0-112 0,2 0-128 15,-3 0 176-15,-2 0-176 0,-1 1 192 0,0 0-192 16,-1 2 192-16,0-1-192 0,-1 0 224 0,-1 0-64 16,-1 2-16-16,-2 0 0 0,0 0 112 0,-1 0 0 15,-5-7 16-15,6 8 0 0,-6-8 176 0,2 11 48 0,-2-1 0 0,-1 0 0 16,-2 0 16-16,-2 1 16 0,0 0 0 0,-2 1 0 15,-2 0-144-15,0 0-48 0,-1 2 0 0,-1 1 0 16,-1 1-128-16,-1 3-16 0,0 2-16 0,-1-1 0 16,0-1-176-16,0 0 128 15,5 1-128-15,-2 1 128 0,3-2-128 0,1-1 0 0,2 0 0 0,0 0 0 0,4-3 0 0,-1 2 0 16,2-1 0-16,2-1 0 0,-1-1 0 0,4-2 0 16,-3-1 0-16,2 0 0 0,1-1 0 0,1-2 0 15,2 1 0-15,1 0 0 0,0-2 0 0,-1-1 128 16,2 1-128-16,-2-1 0 15,1 0 128-15,-1 1-128 0,-2-2 128 0,1 2-128 16,-7-7 128-16,7 10-128 0,0-2 128 0,-3 3-128 16,-1-1 240-16,0-1-48 0,-3 0 0 0,-1 0 0 15,-1 2 112-15,-2-1 16 0,1-1 0 0,-1 1 0 0,-1-1-32 0,0 1 0 16,-2 1 0-16,1 1 0 0,-3 1-80 0,0 1-16 16,0-2 0-16,0 1 0 0,1-1-48 0,0 1-16 15,0 3 0-15,2-3 0 0,-1-1-128 0,3 0 0 16,-1 0 0-16,2-1 0 15,0-1 0-15,1 0 0 0,2-10 128 0,0 10-128 0,2-1 0 0,-2-9 0 0,0 0 0 0,7 8 0 32,2-1 0-32,0 0 0 0,-1-2 0 0,0 1 0 15,1-2 0-15,1 0 0 0,-1 1 0 0,0 0 0 0,-2 2 0 0,1-1 0 16,-8-6 0-16,9 11 0 0,-1 0 0 0,-2 0 0 16,0 0-144-16,-1 2 144 0,0 2 0 0,-2 1 0 15,0 2 0-15,-1 3 0 0,-1-1 0 0,-1 0 0 16,0-1-128-16,0 2 128 0,-1 2 0 0,-1 0 0 15,0 1 0-15,-1 0 0 0,0 0 0 0,-1 1 0 16,0-2 0-16,-1-1 0 0,1-1 0 0,-1-2 0 16,0-1 0-16,-1-1 0 0,1 1 0 0,-2-2 0 15,0-1 0-15,1-2 0 0,1-1 0 0,-1-2 0 0,1-1-160 0,-1-1 160 32,2-1-816-32,-1 1-80 0,5-8 0 0,-4 6-16 0,4-6-480 0,-4 7-80 0,4-7-32 0,0 0 0 15,-5 6-1152-15,5-6-224 0,-3 8-64 0</inkml:trace>
  <inkml:trace contextRef="#ctx0" brushRef="#br0" timeOffset="205005.877">11111 13280 5519 0,'-7'0'240'0,"0"0"64"0,-2 0-304 0,1 0 0 0,0-1 0 0,0 0 0 0,0 1 7600 0,8 0 1456 16,0 0 288-16,0 0 64 0,-6 0-6288 0,6 0-1264 15,0 0-256-15,0 0-64 0,0 0-736 0,0 0-160 0,0 0-16 0,0 0-16 16,10 0-240-16,-3 1-48 0,0 0-16 0,4-1 0 15,1 0-144-15,-4 0-32 0,2 0 0 0,8 0 0 0,-3 0-128 0,-4 0 0 32,1 0 0-32,3 0 128 0,0 0-128 0,2 0 0 0,0 0 0 0,10 0 0 0,-9 2 0 0,-4-1 0 15,0 1 0-15,8-1-176 16,-1 1-880-16,-4 1-176 0,-1 2-48 0,-4-1 0 16,-1 0-2016-16,-11-4-416 0</inkml:trace>
  <inkml:trace contextRef="#ctx0" brushRef="#br0" timeOffset="205203.922">11187 13440 13823 0,'-11'5'1216'0,"-3"1"-960"15,-3 1-256-15,2-1 0 0,-1 1 5120 0,4-1 992 16,-1 1 192-16,3-2 32 0,2-1-3456 0,8-4-688 16,0 0-144-16,0 0-16 0,0 0-928 0,0 0-176 15,0 0-32-15,0 0-16 0,0 0-592 0,14 2-112 16,0-1-32-16,1-2 0 0,4-1-144 0,-3-2 0 0,4-1 0 0,1 1 128 15,2-2-128-15,0 2 0 0,3-2 0 0,-2 1 128 32,2-2-1152-32,1 3-224 0,-3-1-48 0,-1 1-18672 0</inkml:trace>
  <inkml:trace contextRef="#ctx0" brushRef="#br0" timeOffset="206005.032">12538 13304 4607 0,'0'0'192'0,"0"0"64"0,0 0-256 0,2-8 0 0,1 0 0 0,0 0 0 0,1 1 5632 0,-1-2 1088 0,0-1 224 0,-2 1 32 15,1 2-3728-15,-1-1-752 0,-1-1-160 0,0 2-32 16,0 7-784-16,-3-7-176 0,-1-2-16 0,0 3-16 0,-3 2-560 0,-1 2-112 16,-2 0-32-16,-1 2 0 0,-2 2-288 0,-1 1-48 0,0 2-16 0,-2 0 0 31,-1 3-256-31,0 1 0 0,-3 2 0 0,3 0 0 15,-2 0 0-15,3 0 0 0,0-2 0 0,3 1 0 0,1 2 0 0,2 1 0 0,2-2 0 0,3 0 0 0,-1 1 0 0,2-1 0 32,2-3 0-32,1 1 0 0,1-9 0 0,3 11 0 15,-3-11-160-15,8 11 160 0,-1-1 0 0,3-1 0 16,0-1 0-16,1-2 0 0,0 1-128 0,2-2 128 16,2 1 0-16,0-2 0 0,0 1 0 0,2-1 0 15,-2 0 0-15,1 2 0 0,-2-2 0 0,0 2 0 16,-1 0 0-16,-4-1 0 0,0 0 0 0,2 2 0 0,-3 0 0 0,-4-2 0 15,-1 1 0-15,0 0 0 16,-1 1 0-16,-2 0 0 0,-1 1 0 0,-1 0 0 16,-2 0 0-16,0-1 128 0,-2 2-128 0,0 0 0 0,-2 0 0 0,-3 3 0 15,0-1 0-15,3-5 0 0,1 1 0 0,-3 2 0 32,1-3-1088-32,0 1-80 0,1-3-32 0,5 0 0 0,3-4-1840 0,0 0-368 0,0 0-80 0</inkml:trace>
  <inkml:trace contextRef="#ctx0" brushRef="#br0" timeOffset="206244.341">12777 13296 20271 0,'0'0'1792'0,"0"0"-1424"0,-8 1-368 0,8-1 0 0,0 0 3744 0,0 0 672 0,0 0 144 0,0 0 32 0,0 0-2256 0,0 0-448 16,-6 8-96-16,4 0 0 0,1 1-752 0,1 1-144 15,0 1-16-15,1 1-16 0,0 0-544 0,0 2-128 16,-1 0 0-16,1 1-16 0,0 2-176 0,0 1 0 16,-2 0 144-16,1 0-144 0,-1-1 0 0,1-4 0 15,-1 2 0-15,0-1 0 16,0 0-960-16,0 6-192 0,0-2-64 0,-1-7 0 0,0-1-2448 0,1 2-496 0</inkml:trace>
  <inkml:trace contextRef="#ctx0" brushRef="#br0" timeOffset="206446.358">12798 13141 32479 0,'0'0'1440'0,"-4"-6"288"0,0 1-1376 0,4 5-352 0,-4-8 0 0,4 8 0 16,0-9 1152-16,2 2 176 31,-2 7 16-31,6-7 16 0,1 1-464 0,0 2-112 0,1 1-16 0,1 2 0 0,1 1-768 0,0 1 0 15,-1 1 0-15,2 1 0 16,-1 2-1616-16,1 0-288 0,1 2-48 0,-1-2-8688 16,0 1-1744-16</inkml:trace>
  <inkml:trace contextRef="#ctx0" brushRef="#br0" timeOffset="207712.077">13157 13287 8287 0,'0'0'736'0,"0"0"-592"0,0 0-144 0,0 0 0 16,0 0 5088-16,0 0 992 0,7-9 192 0,-3 3 32 15,-4 6-3088-15,0 0-608 0,0 0-128 0,4-7-32 0,0-1-928 0,-4 8-192 16,4-7-48-16,-4 7 0 0,0 0-416 0,0 0-96 16,-2-7 0-16,2 7-16 0,0 0-304 0,-6-4-64 15,1 0-16-15,-2 2 0 0,0 2-192 0,-1 2-48 0,-1 1 0 0,1 0 0 16,1 0-128-16,-1 2 0 15,-1 1 0-15,-1 0 0 0,-1-1 0 0,1 0 0 0,3-2 0 0,-1 1 0 16,1 1 0-16,7-5 0 0,-8 5 0 0,8-5 0 16,-6 5 0-16,6-5 0 15,0 0 0-15,0 0 0 0,0 0 0 0,-8 4 0 16,8-4-144-16,0 0 144 0,0 0 0 0,0 0 0 16,0 0-128-16,0 0 128 0,0 0 0 0,-4 7 0 0,4-7 0 0,-4 8 0 0,0 0 0 0,2 1-128 15,-1 0 128-15,2-1 0 0,-3 3 0 0,2-1 0 16,0 0 0-16,0 2 0 0,0 0 0 0,0 3-128 15,2 0 128-15,-1 2 0 16,1 0 0-16,0 1 0 0,1-2-128 0,1-4 128 16,-1 2 0-16,1-1 0 0,1-1 0 15,3 4 0-15,-1-2 0 0,0-7-128 16,0 1 128-16,4 1 0 0,1-4 0 0,-3 0 0 0,2-3-128 0,2-2 128 0,2-2 0 0,-5 0-128 16,-1-3 128-16,3-3 0 0,0 0 0 0,-4 0 0 15,1-1 0-15,3-5 0 16,-4 0-128-16,-1-1 128 0,-1 1 0 0,-2 1 0 15,-1-2-192-15,-1 1 64 0,-2 0 128 0,1 1-208 0,-1-2 208 0,-1 2 0 16,-1 1 0-16,1 1-144 0,0 0 144 0,0 2 0 0,1 2 0 0,0 0 0 16,-1-1 0-16,3 8 0 0,0 0 0 0,0 0-128 15,0 0 128-15,-2-7 0 0,2 7 0 0,0 0 0 16,0 0 0-16,0 0 0 0,0 0 0 0,0 0 0 16,0 0 0-16,0 0 0 0,0 0 0 0,0 0 0 15,0 0 0-15,0 0 0 0,0 0 0 0,0 0 0 0,8-3 0 0,-8 3 0 31,0 0 0-31,10-3 0 0,-10 3 0 0,8-3 0 16,-8 3 0-16,8-2 0 0,-8 2 0 0,0 0 0 16,7-3 0-16,-7 3 0 0,0 0 0 0,0 0 0 0,0 0 0 0,0 0 0 15,9-1 0-15,-9 1 0 16,0 0 0-16,0 0 128 0,0 0-128 0,0 0 0 0,0 0 0 0,0 0 0 16,0 0 0-16,0 0 0 0,0 0 0 15,0 0 128-15,0 0-128 0,0 0 0 0,0 0 0 0,9 6 0 0,-2-1 0 16,-7-5 0-16,6 10 0 0,1 1 0 15,-1 0 0-15,-2 3 0 0,0 3 0 0,2 2 0 16,-2 2 0-16,-1-5 0 0,1 4 0 0,0 13 0 16,3 0 0-16,-2 1 0 0,-1 1 0 0,0-10 0 0,-1 3 0 0,1 15 0 15,-1-2 0 1,-2-3 128-16,-2-2-128 0,-2-11 0 0,1 1 0 0,-2 14 0 16,-2-5 0-16,2-13 128 0,-3 0-128 0,-4 9 0 15,1-7 128-15,1-4-128 0,0-4 160 0,0-3-160 16,-1-2 224-16,5-4-48 0,-3-2-16 0,-1 1 0 15,0-3-32-15,4-2 0 0,-1-2 0 0,-4-2 0 16,3-3 0-16,2 1 0 0,1-2 0 0,-1-8 0 0,1-3-128 0,2 0 128 16,1-3-128-16,0-1 128 0,1-4-128 0,2 7 0 15,0-8 0-15,6-14 0 0,1 1 0 0,-2 11 0 16,2-3 0-16,1-2 0 0,1-1 0 0,2-1 0 16,0-1 0-16,7-14 0 0,-2 7 0 0,-1 5 0 15,0 3 0-15,0 6 0 0,-1 5 0 0,-1 3 0 16,1 1 0-16,-2 3 0 0,-1 3 0 0,0 2 0 0,-1 1 0 0,1 2 0 15,0 2 0-15,-3 4 0 0,-3 0 0 0,-7 4 0 16,8-1 160-16,-8 1-160 0,9 5 192 0,-3 2-192 16,0 3 160-16,-1 1-160 0,1-1 128 0,-2 1-128 15,-1 1 0-15,-1 0 128 0,0 2-128 0,1 0 0 16,-2-2 0-16,2 1 128 0,-2 0-128 0,-1 1 0 16,-1-3 0-16,1-5 0 0,0 2 0 0,1-2 0 15,0 1 0-15,-1-7 128 0,0 0-128 0,0 0 0 0,0 0 0 0,0 0 0 16,0 0 128-1,0 0-128-15,0 0 0 0,9-3 0 16,-2-3 0-16,2-1 0 0,-2-3 0 0,-1-1 0 16,1-1 128-16,1 1-128 0,0-2 0 0,-1 2 0 15,0 2 0-15,-2-1 0 0,1 1 0 0,-2 2 0 0,-4 7 0 0,8-5 0 16,-8 5-160-16,0 0 160 0,0 0 0 0,0 0-144 16,0 0 144-16,8 3-128 0,0 4 128 0,-3 1-128 15,-2 3 128-15,0 3 0 0,2-1 0 0,-1 0-128 0,-1 1 128 0,1-4 0 16,-1 1 0-16,3 7-128 0,1-3 128 0,-3-5-192 15,1 0 192-15,3 3-192 16,-2-2-368-16,0-4-80 0,-1-2 0 0,4 3-16 31,-9-8-2016-31,10 7-400 0,-10-7-64 0</inkml:trace>
  <inkml:trace contextRef="#ctx0" brushRef="#br0" timeOffset="208761.736">14374 12678 20271 0,'0'0'896'0,"0"0"192"0,0-8-880 0,2 1-208 0,0 0 0 0,0 0 0 0,0 0 3504 0,1 1 656 0,-3 6 128 0,1-8 16 16,-1 8-1616-16,0-8-336 15,0 8-64-15,0 0-16 0,0-7-912 0,0 7-176 0,-1-7-32 0,1 7-16 0,0 0-304 16,-7-4-48-16,0 0-16 0,0 3 0 0,-3 1-384 0,-2 3-64 16,-3 1-32-16,-1 3 0 0,-3 1-160 0,0 4-128 15,-3 3 144-15,2-1-144 0,-1 0 0 0,1 1 0 16,1-1 0-16,3 0 0 0,0 1 0 0,3-1 0 15,2 0 0-15,2 0 0 0,0 2 0 0,3-1 0 16,1 0 0-16,2-1 0 0,1-1 0 0,2 0 0 16,0 0 0-16,3 0 0 0,2-4 0 0,0 2 0 15,1-1-128-15,0 0 128 16,3 0 0-16,1 0 0 0,-1 0 0 0,2 1 0 0,0-1 0 0,0 0-128 31,0-1 128-31,1 0 0 0,0 4 0 0,0-2 0 0,0-2 0 0,-1 1 0 16,-1 1 0-16,-2 1 0 0,-3 1 0 0,0-2 0 0,-2-2 0 0,-1 2 0 15,-2-1 0-15,-1 0 0 0,-1 0 0 0,-3 1 0 16,0 1 0-16,-3 1 0 0,-1 1 128 0,0-1-128 16,-2-1 0-16,0 0 0 0,0 0 128 0,0 0-128 15,0-1 0-15,-3 0 0 0,1 0 128 0,0 1-128 0,0 0 0 0,1-1 144 16,1-1-144-16,1 0 0 16,0-1 0-16,0-1 128 0,1-2-128 0,1 0 0 15,3-2 0-15,5-4 0 16,-6 10 0-16,3-3 0 0,3-7 0 0,0 0 0 0,0 0 0 0,-1 9 0 15,1-3 0-15,0-6 0 0,3 8 0 0,-3-8 0 16,5 8 0-16,-5-8 0 0,6 8 0 0,1-1 0 16,-7-7-144-16,9 9 144 0,1-2 0 0,-3 1 0 15,2-1 0-15,0-1 0 0,0 1 0 0,0 1 0 16,-2 0 0-16,1 3 0 0,1 0 0 0,-3 3 0 16,1-1 0-16,0 2 0 0,-1 1 0 0,1 1 0 15,-2 3 0-15,1 3 0 0,0 1-128 0,0 3 128 16,-1-1 0-16,1 3 0 0,-2-1 0 0,1 2 0 15,0 0 0-15,0-1 0 0,-1 1 0 0,-1 0-128 0,2-2 128 0,-3 1 0 0,1-5 0 0,2-1 0 32,-3-1 0-32,0-1 0 0,-1 0 0 0,-1-1 0 15,-1-4 0-15,1 0 0 16,0-3-704-16,0-4-64 0,-1 0-32 0,-1 3 0 16,-1 0-752-16,2-1-160 0,-1-2-16 0,0-1-16 15,2-8-1632-15,-2 8-320 0</inkml:trace>
  <inkml:trace contextRef="#ctx0" brushRef="#br0" timeOffset="211179.094">14764 13332 1839 0,'-10'-12'160'0,"5"3"-160"0,-2-1 0 0,0 0 0 0,3 2 7008 0,2-2 1376 0,1-2 256 0,-1 2 64 0,0 2-5088 0,2 3-1024 16,2 0-208-16,-2 5-32 0,4-8-960 0,-4 8-192 15,0 0-48-15,0 0 0 0,0 0-528 0,11 2-112 16,-11-2-32-16,5 4 0 0,2 5-224 0,2 4-32 0,-1 0-16 0,-3-2 0 16,1 3-80-16,1 8-128 0,0-1 176 0,-1 2-176 15,1 1 128-15,0 1-128 0,-1 1 0 16,-1-7 0-16,-1 1 0 0,2 2 0 0,0 1 0 0,3 9 0 15,-2-4 0-15,-4-10 0 16,2 0 0-16,3 6 0 0,-2-4 128 0,0-4-128 16,1-4 0-16,-2-2 0 0,-5-10 0 0,5 7 0 0,0-3 0 0,-5-4 0 15,0 0 0-15,0 0 0 16,0 0 0-16,9 0 0 0,-9 0 0 0,8-8 0 16,-2 0 128-16,0-2-128 0,-2-1 0 0,-2 1 0 0,2-2 0 0,1-9 0 0,1 1 128 0,-1 0-128 15,2 0 0-15,-3 1 0 16,3-2 0-16,-1 0 0 0,2 0 0 0,0 0 0 0,-1-1 0 0,-1 9 0 15,-1 0 0-15,4-6 0 0,0 2 0 0,-3 9 0 16,-1 0 0-16,3-1 0 0,-2 4 0 0,-6 5 0 16,10 1 0-16,0 4 0 0,0 2 0 0,-4 0 0 15,-1 3 0-15,2 2 0 16,-2 3 0-16,4 9 0 16,0 0 0-16,-3 0 0 0,1 2 0 0,1-2 0 15,-1 0 0-15,2-1 0 0,0 0 0 0,0-1 0 0,0-1 0 0,-1-2 0 16,0-2 0-16,1 0 0 0,-3-5 0 0,1-3 0 15,-1-3 0-15,-6-6 0 0,6 4 0 0,-6-4 0 16,0 0 0-16,6-1 0 0,0-3 128 0,2-3-128 0,-4-3 128 0,1-2-128 16,-1-3 192-16,-1 0-192 0,0-3 176 0,-1 0-176 15,0-2 160-15,0-1-160 0,0-2 128 0,2 0-128 16,-1 0 0-16,0 1 144 0,2 0-144 0,-2 0 0 16,0 1 0-16,2 2 0 0,0 4 0 0,1-1 0 15,-3 1 0-15,1 3 0 0,2 0 0 0,1 2 0 31,-1 0-160-31,2 3 160 0,-8 7-1024 0,0 0-128 0,9-3 0 0,1 1-16 16,-3-2-1520-16,3 3-288 0,0 1-64 0</inkml:trace>
  <inkml:trace contextRef="#ctx0" brushRef="#br0" timeOffset="211496.938">15555 12870 34783 0,'0'0'1536'0,"-8"-1"320"0,2 2-1472 0,6-1-384 0,0 0 0 0,0 0 0 0,0 0 1712 0,0 0 272 0,0 0 48 0,0 0 16 0,0 0-784 0,0 0-160 15,0 0-16-15,11 3-16 0,0 0-464 0,0-2-96 16,0-2 0-16,1-2-16 15,1 0-192-15,1 1-48 0,1 1 0 0,-1 0 0 0,1-4-256 0,3 1 128 16,-1-2-128-16,1 2 0 16,-3-1 128-16,3 0-128 0,1 1 0 0,-2-1 0 31,0-1-480-31,0 0-160 0,2 2-16 0,0 1-16 16,-2-1-1840-16,0 2-368 0,-3 1-80 0</inkml:trace>
  <inkml:trace contextRef="#ctx0" brushRef="#br0" timeOffset="211662.61">15799 12849 32367 0,'-14'2'1424'0,"5"1"304"0,-1-1-1376 0,2 1-352 15,2 2 0-15,6-5 0 0,-8 6 1824 0,8-6 288 16,-5 10 64-16,2 0 16 0,2 0-880 0,1 0-176 16,1 1-48-16,2 1 0 0,-1 1-672 0,0 1-144 15,0 2-16-15,2 1-16 16,0 3-48-16,-2 1-16 0,-2 2 0 0,1 0 0 0,1 1-176 0,0 2 0 0,-2 0 0 0,1 2 0 15,0 0-1680-15,1 2-368 0,-2-1-80 0</inkml:trace>
  <inkml:trace contextRef="#ctx0" brushRef="#br0" timeOffset="212328.904">16302 13056 15663 0,'-14'-5'1392'15,"5"1"-1120"-15,-1 1-272 0,0 0 0 0,0-1 4800 0,2 1 896 0,2 1 176 0,6 2 32 16,-7-5-3040-16,7 5-624 0,0 0-112 0,0 0-16 0,-3-7-784 0,3 7-160 16,3-9-16-16,2 2-16 0,3 2-608 0,3-2-112 0,4 1-32 0,0-2 0 15,2 2-64-15,1 0-32 16,4-2 0-16,4 2 0 0,0 0-160 0,1 1-128 16,2-1 144-16,1 2-144 0,-1 0 0 0,4 1 128 15,0-1-128-15,2 1 0 16,-2 0 0-16,1 1 0 0,1 1 0 0,3 0 0 0,1-1 0 0,-1-1 0 15,2 1 0-15,-2 2-160 16,0 1-912-16,-2 1-176 0,-1 1-32 0,-4 0-16 16,-6-1-1776-16,-1 1-336 0,-6 0-80 0</inkml:trace>
  <inkml:trace contextRef="#ctx0" brushRef="#br0" timeOffset="212795.668">16878 12909 37151 0,'-17'0'1648'0,"8"0"336"0,-2 1-1600 0,1 1-384 32,0 1 0-32,1-1 0 0,2 2 1456 0,7-4 208 0,-8 5 32 0,3 2 16 0,5-7-560 0,-1 12-128 15,2 0 0-15,2 1-16 0,0 0-672 0,1 3-128 16,2-1-16-16,-1 2-16 0,1 0-48 0,0 2 0 31,1 2 0-31,-1 1 0 0,-1 2-128 0,1 4 0 16,-1 1 0-16,-2 2 0 0,-2-1 128 0,-1 2-128 0,-1 0 0 0,-1 1 128 15,-1 0-416-15,0 0-96 16,-3-1 0-16,1-1-16 16,-2 1-736-16,-1-3-144 0,-1-5-16 0,-2-2-16 0,-2 0 944 0,1-3 192 0,0-3 48 0,0-1 0 15,-5-4 128-15,3-1 0 0,-2-1 0 0,1-2 0 16,0-1 208-16,-2-3-16 0,-1-2-16 16,-1 1 0-16,-1-1 400 0,0-1 96 0,2-2 16 0,0 1 0 0,1 0 0 0,0 0 0 15,2 0 0-15,1 0 0 0,2 1-176 0,2 0-16 16,3 0-16-16,-2 0 0 0,2-2-16 0,7 2 0 15,0 0 0-15,0 0 0 0,0 0-80 0,0 0-32 0,0 0 0 0,0 0 0 16,0 0-176-16,0 0-48 0,11-3 0 0,3 0 0 16,1 0-128-16,3-2 0 15,0-1 144-15,4 0-144 0,2 2 0 0,4-2 128 0,-2 1-128 0,4-2 0 16,1 0 0-16,0 1 0 16,-2-1 0-16,3 1 0 0,1 0 0 0,-1 2 0 15,-1 0 0-15,1 0 0 16,-1 3-960-16,-2-1-144 0,-2 0-48 0,-2-2 0 15,-1 1-1568-15,-3 0-320 0,-4-2-64 0,-7 2-15328 0</inkml:trace>
  <inkml:trace contextRef="#ctx0" brushRef="#br0" timeOffset="213263.758">17009 13169 28623 0,'0'0'1264'0,"-2"-8"272"0,0-1-1232 0,1 1-304 0,1 0 0 0,0 1 0 0,0 7 2160 0,-1-9 368 31,-1 0 80-31,1 1 16 0,1 8-688 0,-2-6-128 0,2 6-16 0,-2-7-16 16,2 7-928-16,-6-4-176 0,6 4-32 0,-7-4-16 15,-3 4-240-15,-1 4-64 0,-2 1 0 0,-3 4 0 16,-1 1-176-16,-1 2-144 0,-1 2 192 0,2 2-192 0,-2 0 160 0,1 2-160 16,1-1 128-16,3 2-128 15,1-1 0-15,4-1 0 0,0 2 128 0,2-1-128 0,5-3 0 0,2-1 0 16,0 0 0-16,3-1 0 0,1-3 0 0,1-3 0 16,3-1 0-16,3-2 0 0,2-2 0 0,2-2 0 15,2-2 144-15,-1 0-144 0,4-1 128 0,0-3-128 16,0-1 160-16,0-1-160 0,-3 0 160 0,1 0-160 0,-3-3 160 0,-2 0-160 15,-2 0 144-15,-2 0-144 16,-1 0 128-16,-5-1-128 0,-1 0 160 0,-2-1-160 0,-3-1 192 0,-1-1-192 16,-2 3 144-16,-2-1-144 0,-1 0 0 0,-2 2 144 15,-2 1-144-15,1 0 0 16,-1 1 0-16,1 2 0 0,1 0-256 0,1 2-16 16,1 0-16-16,1 2 0 15,-1-2-1728-15,1 3-352 0,8 2-64 0</inkml:trace>
  <inkml:trace contextRef="#ctx0" brushRef="#br0" timeOffset="213930.881">17543 12928 22111 0,'2'-7'1968'0,"2"-2"-1584"0,0-2-384 0,0 0 0 0,0 0 2880 0,0 1 480 0,-1 1 96 0,0 2 32 15,1-2-976-15,-4 9-192 0,0 0-32 0,0 0-16 0,0 0-976 0,0 0-192 16,0 0-32-16,0 0-16 15,0 0-528-15,0 0-96 0,-7 10-32 0,-1 5 0 16,-2 5-240-16,-1 3-160 0,-3 3 192 0,0 3-192 16,-2 3 128-16,2 4-128 0,0 2 0 0,2 1 0 0,1 2 0 0,2 1 0 15,1-2 0-15,5 1 0 0,2 0 0 0,3-3 0 16,1 0 0-16,2-13 0 0,2 1 0 16,3 0 0-16,-1-2 0 0,3-2 0 0,2-3 0 0,7 5-256 15,-1-7 80-15,-1-5 16 16,0-3-832-1,-6-5-160-15,1-4-48 0,8-5 0 0,-2 0-1328 0,-7-1-272 0,-2-2-48 0,1-3-13648 0</inkml:trace>
  <inkml:trace contextRef="#ctx0" brushRef="#br0" timeOffset="214180.703">17721 13293 12895 0,'0'0'1152'0,"-3"-6"-928"16,-2 1-224-16,2-1 0 0,3 6 5024 0,-3-8 960 31,3 8 192-31,-3-7 32 0,3 7-3312 0,0-8-656 0,0 8-144 0,3-8-32 0,-3 8-848 0,6-5-160 0,0-1-32 0,0 2-16 16,1-1-304-16,2 2-64 0,1 0-16 0,1 1 0 31,0-1-160-31,2 2-16 0,-1 1-16 0,1 3 0 0,-1-1-240 0,1 1-32 31,1 1-16-31,1 3 0 0,-1 0-144 0,1 1 0 0,-1 1 0 0,1 1 0 0,2 0 0 0,-2 1 0 16,1 0 0-16,-1 1 0 0,0 1 0 0,0-1 0 16,-1 1 0-16,1-2 0 0,0-2-256 0,-2 2-16 15,0 0-16-15,-1-1 0 16,0-2-1376-16,0-1-256 0,0-1-64 0,-2 1-16 15,-1-4-2080-15,-9-3-400 0</inkml:trace>
  <inkml:trace contextRef="#ctx0" brushRef="#br0" timeOffset="214429.667">18098 13194 18431 0,'-3'-11'816'0,"1"4"160"16,-1-1-784-16,2 1-192 0,1 7 0 0,0-9 0 0,1 1 3456 0,-1 8 640 15,2-8 128-15,-2 8 16 0,0 0-2128 0,0 0-448 16,0 0-64-16,0 0-32 0,0 0-592 0,0 0-112 0,0 0-32 0,0 0 0 16,0 0-176-16,-7 8-32 0,-2 2-16 0,-1 2 0 15,-3 2-336-15,-1 3-64 16,-2 4-16-16,1 1 0 0,-4 0-192 0,-2 0 128 16,-1 0-128-16,1 2 0 0,1-1 0 0,1 0 0 0,2-2 0 0,2-1 0 31,2 1-704-31,2 0-224 0,2-3-48 0,2 0-16 0,4-3-1264 0,0-1-256 0,3-3-48 0,0-11-16 15,0 0-672-15,6 4-128 0</inkml:trace>
  <inkml:trace contextRef="#ctx0" brushRef="#br0" timeOffset="-211617.587">18298 12926 27407 0,'-4'-5'1216'0,"-8"-3"256"0,12 8-1184 0,-1-7-288 0,0 0 0 0,1 7 0 0,-1-10 2416 0,2 2 416 0,-1 8 96 0,0 0 16 16,4-8-784-16,-4 8-160 15,8-6-16-15,-2 3-16 0,-6 3-800 0,10 0-144 0,-1 1-48 0,1 2 0 16,-1 4-384-16,0 1-80 0,-2 2 0 0,2 1-16 0,0 0-272 0,1 2-48 31,0 3-16-31,-3 3 0 0,0 1-16 0,1 4 0 16,-1 0 0-16,0 3 0 0,-3 1-144 0,0 0 128 15,-2 2-128-15,-2 1 128 0,-1 1-128 0,-3 1 0 16,-2 0 144-16,-2 1-144 0,0 0 0 0,-1 1 144 0,-4 0-144 0,2 1 0 16,-1-3 128-16,1-2-128 0,0-1 0 0,-1-2 0 0,1-3 0 15,4-2-176-15,-2-2 32 0,2-2 0 16,3-3-1072-16,-1-3-224 0,1-3-32 0,2 0-16 16,2-1-816-16,0-9-144 0,0 0-48 0,0 0-9712 15,7 7-1936-15</inkml:trace>
  <inkml:trace contextRef="#ctx0" brushRef="#br0" timeOffset="-211295.386">19096 13102 10127 0,'-2'-11'448'0,"2"11"96"16,-5-9-544-16,3 3 0 0,2 6 0 0,0 0 0 0,0 0 7344 0,0 0 1360 15,0 0 256-15,0 0 64 0,0 0-6064 0,0 0-1216 0,0 0-240 0,6 6-48 32,-2 4-960-32,0 1-192 0,1 1-48 0,-1 2 0 0,1 1-64 0,-1 3 0 0,0 0-16 0,1 3 0 15,0 2-176-15,0-1 128 0,-2 0-128 0,0 3 128 16,1 1-128-16,0 0 0 0,-1-3 0 0,1 1 0 15,-2-2-928-15,-1-2-160 0,-1 0-48 0,0-1 0 16,-1-3-2432-16,-1-2-480 0</inkml:trace>
  <inkml:trace contextRef="#ctx0" brushRef="#br0" timeOffset="-211111.17">18972 13348 23039 0,'-10'-7'2048'0,"0"0"-1648"0,1 0-400 0,2 0 0 0,2 0 4640 0,0 2 848 15,5 5 160-15,0 0 48 0,-1-8-3376 0,1 8-656 16,4-6-144-16,2 1-32 0,3 1-1024 0,3 1-208 16,4-1-32-16,1 2-16 0,3 0-208 0,4 0 0 15,4-1 0-15,2 1 0 0,3 0 0 0,3 1 0 16,0 0 0-16,2 0 0 16,0-4-1856-16,-2 2-304 0,-2-1-64 0,-1-1-17552 0</inkml:trace>
  <inkml:trace contextRef="#ctx0" brushRef="#br0" timeOffset="-210558.975">20133 12639 31391 0,'-2'-23'1392'0,"3"10"272"0,2-1-1328 0,1 0-336 15,-2 2 0-15,0 2 0 0,-2 10 1920 0,2-8 304 16,-2 8 64-16,0 0 16 0,0 0-384 0,0 0-64 0,0 0 0 0,0 0-16 16,0 0-976-16,0 0-192 15,-2 12-32-15,1 3-16 0,-1 3-336 0,1 3-64 16,0 4-16-16,1 1 0 0,-2 3-16 0,0 3-16 0,-1 1 0 0,1 5 0 0,0 2-16 0,-2 2 0 16,-1 1 0-16,1 2 0 0,2 1-160 0,-1 1 0 31,-3 0 144-31,2 0-144 0,1-2 0 0,1-3 0 15,0-5 0-15,1-4 128 0,0-3-128 0,1-5 0 0,0-4 0 0,1-2 128 16,0-5-128-16,1-4 0 16,-2-10 128-16,0 0-128 0,0 0 144 0,0 0-144 15,8-2 192-15,2-4-192 0,0-4 176 0,1-2-176 0,-1-2 160 0,1-2-160 0,1-3 0 0,-1-1 0 16,0 0 0-16,2 0 0 16,2-1 0-16,-1 1 0 0,-1 1 0 0,-1 1 0 0,-1 4-240 0,0 2 64 15,-1 2 16-15,0 2 0 0,-1 3 160 0,-1 1-208 16,-8 4 80-16,8-1 128 0,-8 1-208 0,10 5 80 15,-1 0 128-15,-2 4-208 0,-2 1 208 0,1 2-176 0,-1 0 176 0,1 2-160 16,0 2 160-16,0-1 0 16,-1-1 0-16,3 1-128 0,-4-2 128 0,-1-2 0 15,-2 1 0-15,1 4 0 0,-1-1 0 0,0-3 0 16,1-1 0-16,-3 0 0 16,-2 0 0-16,-3-1 0 0,-1-1 0 0,-2-2 128 15,-1 0-128-15,0-1 128 0,-1 1-128 0,-1-4 128 0,0 0-128 0,-2-2 0 16,0-1 128-16,0 0-128 15,-1 0 0-15,-1-1 0 0,0-2 0 0,1 1-192 16,-1 0-1808-16,2 0-368 0,-4-2-80 0,3 1-17280 0</inkml:trace>
  <inkml:trace contextRef="#ctx0" brushRef="#br0" timeOffset="-209493.949">20890 12472 28559 0,'0'0'2544'0,"0"0"-2032"0,-3-3-512 0,-2-3 0 0,2 1 1600 0,3 5 208 15,-3-9 48-15,1 4 16 0,2 5 448 0,0 0 96 0,0 0 16 0,0 0 0 16,0 0-1152-16,0 0-240 16,0 0-32-16,6-4-16 0,1 1-512 0,2 1-96 0,0-2-32 0,2 3 0 15,2 2-160-15,1 0-48 0,1 0 0 0,2 1 0 16,0 0-144-16,2 0 0 0,1 0 0 0,7 3 128 16,-1-1-128-16,-2 1 0 0,-2 1 0 0,-1-1 0 15,-4 0 0-15,-1 0 0 0,-2 2 0 0,-1-2 0 0,-2 0 0 0,0 1 0 16,-2 2 0-16,0-1 0 15,-9-7 0-15,4 10 0 0,1-2 0 0,-5-8 0 0,1 11 0 0,-2-1 0 16,-2 0 0-16,-1-1 128 0,-1-1 32 0,-3 1 0 16,-2 0 0-16,0 2 0 0,0 0 144 0,-1 2 16 15,-1-1 16-15,-1 0 0 0,-1 1-80 0,1-1-32 16,2 0 0-16,2 1 0 0,1 2-224 0,1-1 144 16,2 0-144-16,3-1 128 0,-1 1-128 0,1-2 0 15,0-1 0-15,3 0 0 0,2-2 0 0,1 0 0 0,-1 0 0 0,2 1 0 16,3-1 0-16,-1 1 0 0,2-4 0 0,0 2 0 15,2 0 0-15,0 1 0 16,0-2 0-16,-1 1 0 0,0-1 0 0,0 0 0 16,0 2 0-16,-1 0 0 0,0 0 0 0,-2 0 0 15,-1 0 0-15,-1 1 0 0,0 0 0 0,-2-1 0 16,-3-9 0-16,1 10 0 0,-2 1 0 0,-2-2 0 0,-3-2 0 0,0 1 0 16,-2 2 0-16,-1-1 0 0,-1 1 0 0,0 0 128 15,-1 0-128-15,-1-1 128 0,-1 0-128 0,1 0 128 16,1 0 16-16,0-1 0 15,2-2 0-15,1 3 0 0,2 1-144 0,-1 0 0 0,1-1 144 0,1 0-144 16,2 1 0-16,1 0 0 0,1 0 0 0,1 0 128 16,2-1-128-16,0 0 0 0,0 1 0 0,2-1 0 15,-1 1 0-15,1-1 0 16,3 0 0-16,-1 0 0 0,1 0 0 0,1-1 0 16,-1 1-144-16,2 0 144 0,0 1 0 0,0-1-176 0,-1 1 176 0,-1-1-128 0,-1 2 128 0,-1 2-208 15,1-1 80-15,-1 1 128 0,0 1-192 0,-1 2 192 16,-1-1-160-16,0 1 160 15,-1 2-144-15,0 0 144 0,-1-1-128 0,-2 1 128 16,1-1-176-16,-1 2 176 0,0 0-208 0,0 1 80 16,0-2 128-16,-1 2-160 0,0-2 160 0,0-2-160 15,0 1 160-15,0-2-208 0,-2 2 80 0,2-3 128 32,0 0-896-32,0-1-64 0,1 0-16 0,0-2 0 15,1 0-1472-15,0 0-304 0,1-4-48 0</inkml:trace>
  <inkml:trace contextRef="#ctx0" brushRef="#br0" timeOffset="-197602.131">1064 11902 18431 0,'4'-2'1632'0,"-15"-1"-1312"0,0 0-320 0,0 2 0 0,3 1 1488 0,8 0 240 0,0 0 32 0,0 0 16 16,0 0-1360-16,0 0-272 0,-5-4-144 0,5 4 160 0,0 0 32 0,0 0 16 15,0 0 0-15,2-7 0 0,2 2 304 0,1 2 64 16,0-2 16-16,3 2 0 0,2 0-64 0,2-2-16 15,2 1 0-15,1-1 0 0,3 0-192 0,16-4-32 0,-2 1-16 0,0 3 0 16,1 0-80-16,3 2-32 0,4 1 0 0,5-1 0 16,3 2 96-16,3-1 0 0,4 0 16 0,1 0 0 15,-2 1-144-15,2 0-128 0,4-1 192 0,4 1-192 16,6 1 176-16,1-2-176 0,0 0 160 0,1 1-160 0,4-1 176 16,6 1-176-1,2 0 192-15,1 0-192 0,0-2 160 0,3 2-160 16,5 0 128-16,2-1-128 0,0 0 0 0,3-1 128 15,0-1-128-15,2 2 0 0,4 0 128 0,-1 0-128 16,-3-3 0-16,5 2 128 0,4 1-128 0,-3-2 0 16,-2 0 0-16,4 1 128 0,3 1-128 0,-2-1 0 15,-4 0 144-15,3 1-144 0,2 1 0 0,0 0 0 16,-1 0 0-16,2-1 128 0,2 1-128 0,-2 0 0 0,-2 1 0 0,2-2 0 16,2 1 0-16,-1 0 0 0,-1 0 0 0,1 0 128 15,0 0-128-15,-1-1 0 0,-2 0 0 0,1 1 0 16,2 1 0-16,0-1 0 0,-2 0 0 0,1-1 0 0,0 0 0 0,-1-1 0 15,-2 1 0-15,-1 1 0 16,-1 0 0-16,-2-1 128 0,0 1-128 0,-4 0 0 0,-2-1 0 0,-1 1 0 16,1 0 0-16,-5-1 128 0,-7-1-128 0,-1-2 0 15,0 1 0-15,-4 1 0 0,-3-1 128 0,-5 2-128 16,-5 1 160-16,-4-2-160 0,0-3 256 0,-1 3-32 16,0 1-16-16,-4 1 0 0,-4 0 0 0,-2 1 0 0,-3 0 0 0,0 0 0 15,-4 0-64-15,0 0-16 0,2-2 0 0,-1 2 0 16,-1 3-128-16,-1 0 0 0,-2 0 144 0,-1 2-144 15,-1-1 0-15,-1 0 0 0,-2 0 0 0,0-2 128 16,1-2-128-16,-1 2 0 16,2 1 0-16,-1 1 0 0,0-2 0 0,-2 0 0 15,0 0 128-15,-4 1-128 0,-4-2 176 0,0 0-48 16,-4-1 0-16,-3 1 0 0,-3 0-128 0,-1 1 192 0,-6 0-192 0,-1 1 192 16,-4 0-192-16,-7-3 0 0,0 0 0 0,5 8-11264 15,-5-8-2256-15</inkml:trace>
  <inkml:trace contextRef="#ctx0" brushRef="#br0" timeOffset="-195901.113">10024 11894 11055 0,'-1'-6'976'0,"0"-2"-784"0,0 0-192 0,1 1 0 0,0-2 1472 0,0 1 240 0,0 1 48 0,0-1 16 16,1-1-304-16,0 1-48 0,-1 8-16 0,0-7 0 15,0-1 176-15,0 8 16 0,-1-7 16 0,1 7 0 16,0 0-320-16,0 0-64 0,0 0-16 0,0 0 0 16,0 0-576-16,0 0-128 0,0 0-32 0,0 0 0 15,3 15-480-15,-1 1 0 0,-1 3 0 0,2 4 0 0,-1 2 0 0,0 6 0 0,-1 1 0 0,0 4 0 32,1 4 0-32,1 3-128 0,0 3 128 0,1 3 0 15,1 2 0-15,-1 2 0 0,-1 1 0 0,2 2 0 16,0 1-128-16,1 4 128 0,-2 0 0 0,2 3 0 0,0 1 0 15,1 0 0-15,0 0 0 0,-2 1 0 0,1 1 0 0,-1 0 0 0,1 1 0 0,-1 0 0 16,-1-1 0-16,2-1 0 0,-2-1 0 0,1 1 0 16,-2-1 0-16,0-1 0 0,0-1 0 0,-1-4 0 15,-1-3 0-15,1-2 0 0,1-3 0 0,1-2 0 16,-2-3 0-16,0-1 0 0,0-1 0 0,2-5 0 16,-3-3 0-16,1-3 0 0,1-3 144 0,0-3-144 15,1-1 304-15,-1-4-32 0,-1-2 0 0,2-3 0 16,0-1 48-16,-1-1 16 15,1-3 0-15,-1 1 0 0,1-1-64 0,2-1-16 0,-1-3 0 0,1-1 0 16,-6-7-48-16,3 8-16 0,-3-8 0 0,4 9 0 16,0-1-64-16,-4-8 0 0,0 0-128 0,2 11 192 15,0-2-192-15,0-2 0 0,-2-7 0 0,4 9 0 16,-4-9 128-16,1 9-128 16,-1-9 0-16,2 8 0 0,-2-8 0 0,0 0 128 0,3 7-128 0,-3-7 0 0,0 0 0 0,0 0 0 15,0 0 128-15,0 0-128 0,7 7 0 0,-7-7 128 16,0 0-128-16,0 0 0 15,0 0 192-15,6 6-48 0,-6-6-16 0,0 0 0 16,0 0 16-16,0 0 0 0,0 0 0 0,0 0 0 16,0 0-144-16,6 6 0 0,-6-6 144 0,0 0-144 15,5 7 0-15,-5-7 0 0,0 0 0 0,0 0 128 0,8 7-128 0,0 1 0 16,-2-3 0-16,1-1 0 0,-7-4 0 0,10 5 0 16,-2 0 0-16,2-2 0 0,-1 0 0 0,2 0 0 15,-2-1 0-15,0 0 0 16,-9-2 0-16,11 2 128 0,-1 0-128 0,0 1 128 0,0-1-128 0,1 0 0 0,-1 0 128 0,1 0-128 31,0 0 0-31,0 0 144 0,1 1-144 0,1-1 0 16,0 0 160-16,3 1-160 0,0-1 128 0,1 0-128 15,0 0 128-15,1 0-128 0,0 1 0 0,3-1 128 16,2 0-128-16,1-1 128 0,-1-1-128 0,2 0 128 16,0 0-128-16,3 1 0 0,1 0 0 0,4 0 128 15,2-1-128-15,1 2 128 0,2-2-128 0,3 1 128 0,0 0-128 0,1 0 160 0,1-2-160 0,2 0 160 0,0 0-160 0,1 1 0 31,1 0 144-31,3 0-144 0,3 1 0 0,2 0 0 16,2-1 0-16,-1 0 128 0,-1-1-128 0,2 0 0 16,2-1 0-16,3 2 128 0,2 0-128 0,1 0 0 15,0-1 0-15,0-1 0 0,1 0 0 0,2 1 0 16,3 0 0-16,2 0 128 0,-1 0-128 0,0-1 0 0,-2-1 0 0,3 0 128 16,1 1-128-16,2-1 0 15,2 2 0-15,0-2 0 0,0 0 0 0,2 1 128 0,4-2-128 0,0 2 0 0,1-1 0 0,1-2 144 16,0 0-144-16,3 2 0 0,2-1 128 0,2 1-128 15,-1-1 0-15,1-1 0 0,1 1 128 0,2-1-128 16,0 1 0-16,2-2 0 0,0 1 128 0,2-1-128 16,2 1 0-16,-1-2 0 0,-1 1 0 0,-1-1 0 15,5 1 0-15,0-2 0 0,-3-2 0 0,1 1 0 0,3 1 0 0,0 1 0 32,0-1 128-32,0-1-128 0,3-2 0 0,0 1 0 15,1 0 0-15,0 1 128 0,2-2-128 0,0 0 0 16,0 0 128-16,2 1-128 0,3 0 0 0,-1 0 0 15,0 0 0-15,1 1 0 0,5 1 0 0,-1 1 0 16,-2-3 128-16,4 1-128 0,2 2 0 0,1 1 0 0,-4-2 0 0,3 2 0 16,5 0 0-16,-3 1 0 0,0-1 0 15,1 2 160-15,2-1-160 0,3 2 128 0,0 2-128 0,-1-1 0 16,-1-4 0-16,3 4 0 0,2 2 0 0,0-1 0 16,-4-2 0-16,2 1-176 0,2 1 176 0,0 1 0 15,-1 1 0-15,-1-2 0 0,-2-1 0 0,2 1 0 16,3 1 0-16,-2-1 0 0,-6-2 0 0,3 0 0 15,0 2 0-15,-4 0 0 0,-6 0 0 0,-1 0 0 0,2 1 0 0,-5-1 128 16,-1-1-128-16,-2 1 0 16,1 0 0-16,-4-1 0 0,-3-1 0 0,-1 2 0 0,0 1 0 0,-3-1 0 0,-4-3 0 0,-2 1 0 15,1 2 0-15,-4 0 0 0,-2-1 0 0,-2 0 0 16,-1 0 0-16,-1 0 0 0,0 4 0 0,-2-2 0 16,-8-3 0-16,0 2 128 0,-5 1-128 0,-1 1 0 15,-2 0 0-15,-6-1 0 0,-5-1 0 0,-5 1 0 16,-6 1 0-16,-4-1 0 15,-4-1 0-15,-6 1 128 0,-5-1-128 0,-5 0 0 0,-3 2 0 0,-5-1 0 16,-6 0 0-16,-11 0 0 31,0 0-1328-31,0 0-272 0,0 0-64 0,-13-2-16304 0</inkml:trace>
  <inkml:trace contextRef="#ctx0" brushRef="#br1" timeOffset="-191538.941">667 15089 17503 0,'1'-17'1552'15,"-6"18"-1232"-15,-2 2-320 0,0-1 0 0,-1 0 2688 0,0 1 496 0,1 1 80 0,-1-1 32 0,0-1-800 0,0 0-144 16,2 1-48-16,0 0 0 0,1-1-416 0,-1 0-96 16,6-2 0-16,0 0-16 0,0 0-672 0,0 0-128 0,0 0-16 0,0 0-16 0,0 0-496 15,0 0-80 1,0 0-32-16,9 2 0 0,2-2-208 0,3-1-128 0,2-2 160 0,1-1-160 0,4-2 160 0,2 0-160 16,3-2 160-16,-1-1-160 0,3-1 0 0,0 1 0 15,3 1 0-15,2-1 0 0,0 0 0 0,2 0 0 16,1 1 0-16,1 1 0 0,0-2 0 0,1 2 0 15,-7 2-208-15,5 0 64 32,-6 2-1408-32,1 0-288 0,-1 1-48 0,13-1-16 0,-10 3-1168 0,-14 2-224 0,-1 0-48 0</inkml:trace>
  <inkml:trace contextRef="#ctx0" brushRef="#br1" timeOffset="-191036.887">1127 15044 35823 0,'-14'-4'1584'0,"7"3"336"0,1 0-1536 0,-1 0-384 15,2 1 0-15,0-1 0 0,0 0 1648 0,5 1 256 16,-6 0 48-16,6 0 16 0,0 0-768 0,0 0-160 16,0 0-16-16,0 0-16 0,0 0-656 0,0 0-128 15,2 7-32-15,2 0 0 0,0 2-192 0,0 2 0 0,1 2 0 0,-1 4 0 16,1 1 128-16,-2 3-128 0,0 2 0 0,-1 3 144 0,0 1-144 0,-1 2 0 31,1 2 0-31,-2 2 0 0,0 1 0 0,1 1 0 0,0 0-144 0,0 0 144 16,0 1-1216-16,0-1-128 0,0-1-16 0,1 0-16 15,-2-1-480-15,1-2-80 0,-1-3-32 0,0 1 0 32,-1-4 416-32,-2-2 80 0,0-3 0 0,-1-2 16 0,-2-4 48 0,-2-2 0 0,-1-2 0 0,-2-1 0 0,-5-1 944 0,1-2 192 15,-4 1 32-15,1-2 16 0,-1 1 1040 0,-1-1 208 0,-1 0 32 16,2-1 16-16,1 0 784 0,-1 1 176 31,-1-2 16-31,1 0 16 0,1 0-192 0,-1 0-32 0,4 0-16 0,0-1 0 16,2 1-480-16,1-1-112 0,1 0-16 0,2 0 0 0,1 0-304 0,2 0-64 15,0-2-16 1,6 0 0-16,0 0-240 0,0 0-48 0,0 0-16 0,0 0 0 0,0 0-320 0,0 0-64 16,0 0-16-16,9-4 0 0,2-1-128 0,2-2 0 0,1-1 0 0,2 0 0 15,3-2 0-15,2 0 0 16,2-1 0-16,2 1 0 0,0 0 0 0,2 0 128 15,0 2-128-15,2 1 0 0,-1-1 0 0,1 1 0 0,0 1 0 0,-2 0 0 32,0 1-1024-32,-1 0-176 0,1 2-32 0,-5 2-16 15,2 0-2160-15,-2 1-432 0,-5 0-96 0</inkml:trace>
  <inkml:trace contextRef="#ctx0" brushRef="#br1" timeOffset="-190494.559">1125 15332 33631 0,'0'0'1488'0,"0"0"304"0,-6-3-1424 0,2-2-368 0,0 0 0 0,0-1 0 0,1 0 2096 0,0-1 336 0,1 0 80 0,0 1 16 0,-1-1-1072 0,0 1-224 0,0-1-32 0,0 0-16 16,1 3-528-16,-1 0-96 0,0-1-32 0,-3 1 0 15,1-2-176-15,-1 2-32 0,-1 1-16 0,1 2 0 16,-2-1-128-16,0 4-32 0,0 0 0 0,-2 1 0 0,-1 1-144 0,0 3 128 15,-1 2-128-15,1 2 128 0,0 1-128 0,2 3 0 16,-2 2 0-16,3 0 0 16,2 2 0-16,0 1 0 0,3 1 0 0,1-1 0 0,2-3-144 0,2 0 144 0,2-1 0 0,3-1 0 15,-1-3-144-15,3-2 144 16,1-2 0-16,2-1-144 0,2-2 144 0,1-1 0 0,-1-2 0 0,3-2 0 16,-1-2 0-16,1-2-128 0,-1-1 128 0,-2-2 0 0,0 0 0 0,-2-3 0 15,-2-1 0-15,-3-1 0 0,0-3 0 0,-3 1 0 16,-2 0 0-16,-2-1 0 15,0 1 0-15,-1 0 128 16,-1 0-128-16,-2 0 0 0,-1 2 0 0,0 1 0 16,-1 0 0-16,1 1 0 0,-4 2 0 0,2 0 0 15,1 0 0-15,0 3-192 0,2-1-112 0,1 3-16 16,3 3-16-16,0 0 0 16,0 0-1456-16,0 0-304 0,0 0-48 0,0 0-16 0,6 0-1200 15,3 1-240-15,0 0-48 0</inkml:trace>
  <inkml:trace contextRef="#ctx0" brushRef="#br1" timeOffset="-190194.517">1579 14993 28559 0,'0'0'2544'0,"-6"-2"-2032"0,-1 0-512 0,2-2 0 0,-1 1 3264 0,6 3 544 0,-5-3 112 0,5 3 32 0,0 0-2032 0,0 0-384 15,-6-1-96-15,6 1-16 0,0 0-912 0,-3 5-192 16,-5 2-48-16,0 3 0 0,1 4-272 0,-1 4 0 0,-1 3 128 0,-1 4-128 16,-1 3 0-16,0 4 0 0,-1 4 128 0,1 3-128 15,0 3 0-15,2 2 0 0,1 0 0 0,2 1 0 16,3-1 0-16,2 0 0 0,3 0 0 0,2-1-144 31,2-2-944-31,3-3-192 0,1-2-48 0,2-3 0 16,0-3-576-16,1-1-112 0,1-6-32 0,2-3 0 15,0-5-800-15,1-5-160 0,-4-5-48 0,0-3 0 0</inkml:trace>
  <inkml:trace contextRef="#ctx0" brushRef="#br1" timeOffset="-189307.549">2064 15124 14735 0,'-12'1'1312'0,"5"0"-1056"15,-1 0-256-15,8-1 0 0,-6 1 5344 0,6-1 1008 16,-5 3 208-16,5-3 32 0,0 0-3968 0,0 0-784 0,-1 5-176 0,2 2-16 16,2 0-1024-16,2 2-208 0,-1 0-32 0,3 3-16 15,-1 2-176-15,2 2-16 0,1 1-16 0,0 2 0 16,-3 2 0-16,3 3 0 0,2 3 0 0,-1 2 0 16,0 2-160-16,-1 0 128 0,-1 0-128 0,0 2 128 15,-1 2-128-15,-2 3 128 16,0 3-128-16,-3 1 128 0,-2 1 0 0,-4-1-128 0,-1-1 192 0,-2 2-64 15,-1-1-128-15,-3 0 128 0,0-1-128 0,0-2 128 16,0-1-128-16,-2-2-272 0,1-3 64 0,0-4 16 16,1-5-2880-16,2-8-576 0</inkml:trace>
  <inkml:trace contextRef="#ctx0" brushRef="#br1" timeOffset="-186729.016">1619 15589 18431 0,'0'-25'1632'0,"0"25"-1312"0,0 0-320 0,0 0 0 0,0 0 3200 0,0 0 560 0,0 0 112 0,0 0 32 15,0 0-1280-15,0 0-256 0,0 0-64 0,0 0 0 16,-1-3-1040-16,1 3-224 0,0-6-32 0,1 0-16 0,1-2-288 0,1 1-48 16,1 1-16-16,0-2 0 15,1-1-176-15,0 0-32 0,2 0-16 0,-1-1 0 0,2-1-192 0,1 0-32 16,0 0-16-16,-2 1 0 0,-1 1-176 0,-1 1 0 0,2 2 0 0,-2 0 128 16,1 1-128-16,-1 0 0 15,1 2 0-15,-6 3 0 0,6 0 0 0,2 2 0 16,-1 1 0-16,0 4 0 0,0 1 0 0,0 3 0 0,0 1 0 0,1 2 0 15,0 2 0-15,1 0 0 0,-1 1 0 0,1 1 0 16,0 1 0-16,0 1 0 0,1 0 0 0,-2-1 0 0,1 1 0 0,1-1 0 16,2-2 0-16,-1 0 0 0,-1-2-192 0,-1 0 16 31,2-4 16-31,-2-1 0 16,-2-3-848-16,2 0-160 0,0-2-48 0,-1 0 0 15,-2-3-1232-15,1-3-256 0,0-2-48 0</inkml:trace>
  <inkml:trace contextRef="#ctx0" brushRef="#br1" timeOffset="-186496.136">1919 15359 3679 0,'0'0'320'0,"0"0"-320"31,0 0 0-31,0 0 0 0,0 0 6896 0,0 0 1296 15,0 0 272-15,-4 5 48 0,1-1-5328 0,-1 3-1072 16,1 1-224-16,0 1-32 0,-1 4-896 0,0 1-160 0,-3 1-32 0,1 2-16 0,-2 1-384 0,-1 3-80 16,-1 2-16-16,-1 2 0 0,-1 0-272 0,-2 1 0 15,1 2 0-15,0-1 0 0,0-1 0 0,2-2-192 16,3-1 0-16,1-1 0 31,0-2-2208-31,4-2-432 0,-1-1-96 0</inkml:trace>
  <inkml:trace contextRef="#ctx0" brushRef="#br1" timeOffset="-185512.082">2374 15427 20271 0,'0'0'1792'0,"-6"2"-1424"0,1-1-368 0,5-1 0 0,-6 3 3712 0,1-1 688 0,5-2 128 0,0 0 16 0,0 0-1984 0,0 0-384 16,0 0-96-16,0 0-16 0,0 0-1008 0,0 0-208 0,0 0-32 0,0 0-16 0,0 0-352 0,0 0-64 31,0 0 0-31,5 4-16 0,2-1-176 0,-2 0-16 16,2-2-16-16,-1 0 0 0,1 2-160 0,1-2 0 15,-1-1 144-15,2 1-144 0,1 0 0 0,1 0 0 0,0 0 0 0,2 0 0 16,0 0 0-16,2-1 0 16,0 0 0-16,-2 1 0 15,1-1-1152-15,-1 0-128 0,-1 0-48 0,2 0 0 16,-1-1-2448-16,-1 0-512 0</inkml:trace>
  <inkml:trace contextRef="#ctx0" brushRef="#br1" timeOffset="-185305.22">2448 15581 38591 0,'-15'4'1712'0,"7"-2"336"0,2 0-1632 0,0 1-416 0,6-3 0 0,0 0 0 16,0 0 1200-16,0 0 144 16,0 0 48-16,0 0 0 0,0 0-704 0,9 3-144 0,2-1-32 0,0-1 0 15,2-1-368-15,1 0-144 16,1-1 0-16,0 0 144 0,1 0-144 0,-1 0 0 0,0-1 0 0,2-1 0 31,-1 1-640-31,2 0-192 0,-2-1-64 0,10-2-12096 16,-1 1-2416-16</inkml:trace>
  <inkml:trace contextRef="#ctx0" brushRef="#br1" timeOffset="-182860.855">3332 12101 18719 0,'0'0'832'0,"0"0"160"0,0 0-800 0,0 0-192 0,0 0 0 0,0 0 0 0,0 0 1728 0,0 0 320 0,-7-5 48 0,7 5 16 16,0 0-384-16,0 0-64 0,0 0 0 0,0 0-16 0,-4-5-496 0,4 5-80 15,0 0-32-15,0 0 0 0,-6-5-288 0,6 5-64 16,-6-5-16-16,6 5 0 0,-8-2-224 0,1 1-32 15,-2 0-16-15,2 1 0 0,-2 1-208 0,-1 2-32 16,-2 0-16-16,0 1 0 0,-2 0-144 0,-1 2 128 31,0 2-128-31,-1-1 128 0,1 1-128 0,1-1 0 0,-1-1 144 0,3 1-144 16,0-1 0-16,-1 1 0 16,-1 0 0-16,2-1 0 0,1 0 0 0,1-2 0 0,0-1 0 0,2 1 128 15,0-1-128-15,8-3 0 0,0 0 128 0,-7 3-128 0,0 1 208 0,7-4-16 16,0 0-16-16,0 0 0 0,0 0 16 0,-6 4 16 15,6-4 0-15,-6 7 0 16,6-7-64-16,-4 7-16 0,-1 1 0 0,3 1 0 0,0 0 0 0,0 2 0 16,-1 1 0-16,2 4 0 0,-1 1 32 0,-1 4 0 15,0 2 0-15,-1 5 0 0,-2 4-16 0,-1 7 0 16,0 5 0-16,0 6 0 0,-1 4-144 0,0 7 192 16,0 3-192-16,-2 5 192 15,-1 6-192-15,2 5 0 0,0 5 0 0,2 3 128 16,2 2-128-16,-2 1 0 0,0 0 0 0,2 2 128 15,2-2-128-15,1-1 0 0,0 1 0 0,2-30 0 0,2 8 0 16,1 4 0-16,1 1 0 0,1 1 128 0,-2 2-128 0,3-2 160 16,-2 2-160-16,2-2 160 0,-1 0-32 0,-1-2-128 15,0-1 192-15,-1 2-64 0,0 1 96 0,1-3 16 16,-2-1 0-16,1 0 0 0,-3-1 16 0,1-1 0 16,0-1 0-16,0 0 0 0,1-3 48 0,-1-1 16 15,-1-2 0-15,0 0 0 0,0-1-32 0,0 0 0 16,0 3 0-16,1-2 0 0,0-4-96 0,0 0 0 0,0-2-16 0,0-1 0 15,0 0-48-15,1-1 0 16,0 1 0-16,1-3 0 0,-1-4 0 0,0-1-128 0,2-2 192 0,0-1-64 0,-3 0 0 0,1 0-128 16,2-1 192-16,-1 0-64 0,-1 1 0 0,1 0 0 31,1 0 0-31,-1-3 0 0,0-3 0 0,1-2-128 16,-2-1 192-16,0 3-64 0,1-3-128 0,-2-5 160 15,-1 1-160-15,3 4 160 0,-1-1-160 0,0 0 128 16,-1-1-128-16,0 0 128 0,0 0-128 0,-1 5 0 0,1-4 0 0,0-2 128 15,-1 0-128-15,0-2 0 16,-1 0 144-16,1-1-144 0,0 1 0 0,0 1 128 0,0-2-128 0,-1-1 0 16,2-2 0-16,-1-6 128 0,0-1-128 0,-1 0 0 15,1-1 0-15,-1 1 0 0,1 1 0 0,-1-3 128 0,1 1-128 0,-2 3 0 16,1-1 0-16,-1-2 128 0,0 2-128 0,1-2 0 16,0-1 0-16,-3 2 128 0,1-1-128 0,0-1 0 15,0 1 0-15,1-1 0 0,0-1 0 0,-1-3 0 16,2 1 0-16,0 2 128 0,-1-2-128 0,1 0 0 15,0 2 0-15,0-2 0 16,-1-1 0-16,0 3 0 0,1-1 0 0,0-2 0 0,-1 0 0 0,1-2 0 16,-1 0 0-16,1 2 0 0,0-2 0 0,-2 0 0 0,2 0 0 0,0-2 128 15,1 1-128-15,-2 0 0 0,1 1 0 0,1-1 0 0,0 0 0 0,0-1 0 32,-2 0 0-32,1-1 128 0,-1 0-128 0,1 0 0 15,0 1 0-15,0-2 0 0,0 1 0 0,-1 1 0 16,2-1 0-16,-1-1 128 0,0 2-128 0,0-1 0 15,-1-1 0-15,1 2 128 0,-1-1-128 0,0 0 0 16,0-1 0-16,0 0 0 0,-2 0 0 0,2-1 0 16,1 2 0-16,0-3 0 0,0 1 0 0,1 0 0 15,-1 0 0-15,1-1 0 0,0 1 0 0,0-2 0 16,-1 1 0-16,1 1 128 0,1-1-128 0,0-1 0 16,-1-4 0-16,0 6 0 0,-1-2 0 0,1-4 0 15,0 0 0-15,0 0 0 0,-1 4 0 0,1-4 128 0,0 0-128 0,0 0 0 0,-2 5 0 0,2-5 144 31,-2 3-144-31,2-3 0 0,0 0 176 0,0 0-176 0,0 0 160 0,-1 5-160 0,1-5 144 0,0 0-144 16,-1 3 128-16,1-3-128 0,0 0 128 0,0 0-128 16,0 4 0-16,0-4 128 0,0 0-128 0,0 4 0 15,0-4 0-15,2 4 0 0,-2-4 0 0,5 2 0 16,-1 1 0-16,2 0 0 0,0-1 0 0,1-1 0 16,-1 0 0-16,3 0 0 0,1-1 0 0,1 1 0 15,0-1 0-15,3 0 0 0,1 1 0 0,1 0 0 0,0 1 0 0,-2 0 0 16,2-2 0-16,1 1 0 15,-1 0 0-15,2 0 0 16,-3-1 0-16,2 0 0 0,-2 0 0 0,1 0 0 16,-1 0 0-16,-1 0 0 0,1 0 0 0,-1 0 0 0,-1-1 0 0,-2 0 0 15,1 0 0-15,-1 1 0 0,0-1 0 0,-2 0 0 16,0-1 0-16,-3 1 0 0,2-1 0 0,-2 0 0 16,-1 1 0-16,-5 1 0 0,5-2 0 0,-5 2 0 15,0 0 0-15,0 0 0 0,5-4 0 0,-5 4 0 16,0 0 0-16,0 0 0 0,0 0 0 0,0 0 0 15,0 0 0-15,0 0 0 0,0 0 0 0,0 0 0 16,0 0 0-16,0 0 0 0,0 0 0 0,0 0 0 16,0 0 0-16,0 0 0 0,0 0 0 0,0 0 0 0,0 0-176 0,0 0 176 0,0 0-320 0,0 0 0 31,0 0 16-31,0 0 0 16,0 0-1104-16,0 0-208 0,0 0-48 0,0 0-16 15,0 0-2112-15,3-6-432 0</inkml:trace>
  <inkml:trace contextRef="#ctx0" brushRef="#br1" timeOffset="-180957.388">3643 12651 16575 0,'0'0'1472'0,"0"0"-1168"0,0 0-304 0,0 0 0 0,0 0 2704 0,0 0 496 0,0 0 80 0,0 0 32 0,0 0-896 0,0 0-176 16,0 0-48-16,0 0 0 0,0 0-720 0,0 0-160 15,0 0-32-15,0 0 0 0,0 0-304 0,5-1-64 16,-5 1-16-16,5-4 0 0,-1-2-256 0,1 2-48 16,-2-1-16-16,0 1 0 0,2-1-256 0,-1-2-48 15,-1 0-16-15,1 2 0 0,0-2-112 0,2 1-16 16,-2-1-128-16,0 0 192 16,1 1-192-16,0-1 0 0,1 2 0 0,-1-1 0 15,0 1 0-15,0 0 0 0,1 1 0 0,-2 1 0 16,-4 3 0-16,6-4 0 0,-2 2 0 0,1 2 0 0,-5 0 0 0,7 3 0 15,0 2 0-15,0 1 0 0,3 3 0 0,-3 2 0 16,1 1 0-16,1 2 0 0,4 0 0 0,-4 1 0 16,1 2 0-16,2 0 0 0,-1 2 0 0,3 0 0 15,-2 1 0-15,0-1 0 0,-1 1 0 0,1 0-128 16,1-1 128-16,-1-4 0 0,-2 0-144 0,-1 1 144 16,-1-2-208-16,-1 0 80 15,0-1-336-15,-2-1-64 0,1-1-16 16,-2-1 0-16,0-3-1312 0,-2 0-272 0,-2-7-48 0,2 6-9856 0,-2-6-1984 0</inkml:trace>
  <inkml:trace contextRef="#ctx0" brushRef="#br1" timeOffset="-180697.092">3938 12613 1839 0,'0'0'0'0,"0"-5"160"0,-2-1-160 0,0 0 0 31,1 1 0-31,1 5 0 0,-1-6 6960 0,1 6 1360 0,0 0 256 0,0 0 64 0,0 0-5296 0,0 0-1056 16,0 0-224-16,0 0-32 15,0 0-1120-15,0 0-208 0,0 0-64 0,0 0 0 0,0 0-320 0,0 6-64 16,0 1 0-16,-2 4-16 0,-1 3-112 0,-1 1 0 16,0 3-128-16,-1 3 192 0,-2 2-192 0,1 1 0 15,-1 0 0-15,0 0 0 0,2 0 0 0,0 1 0 16,1 0 0-16,-1-3-160 15,1-2-1408-15,3-2-288 0,0 1-48 0,0-2-16 16,1-3-1808-16,1-2-368 0</inkml:trace>
  <inkml:trace contextRef="#ctx0" brushRef="#br1" timeOffset="-180441.974">4150 12789 32479 0,'0'0'1440'0,"0"0"288"0,0 0-1376 0,0 0-352 15,0 0 0-15,0 0 0 0,0 0 1536 0,0 0 224 16,0 0 48-16,6 5 16 0,-6-5-544 0,2 8-128 0,1 0 0 0,-1 2-16 0,0 1-736 0,1 1-144 16,-2 0-16-16,-1 1-16 0,-1 2-224 0,1 3 144 15,-3 1-144-15,1 0 128 0,0 1-128 0,0 1 0 16,1-1 0-16,0-1 0 15,0-2-1056-15,1 0-192 0,2-1-32 0,0-1-16 16,1-2-2288-16,2-3-464 0</inkml:trace>
  <inkml:trace contextRef="#ctx0" brushRef="#br1" timeOffset="-179728.403">4147 12303 19343 0,'0'0'1728'0,"0"0"-1392"0,0 0-336 0,0 0 0 0,0 0 2352 0,0 0 400 0,0 0 64 0,0 0 32 0,0 0-672 0,0 0-144 0,0 0-32 0,0 0 0 15,2-6-912-15,1 1-176 16,1 0-32-16,0 1-16 0,1-1-304 0,2 2-64 0,1 0-16 0,-1 1 0 16,2 0-256-16,-1 1-48 0,1 0-16 0,1 1 0 15,-4 0-160-15,3 2 0 0,1 2 144 0,-2-1-144 16,-2 1 0-16,1 2 144 0,-2-2-144 0,2 2 0 16,-3 0 224-16,0 1-64 0,-2 0-16 0,-1 0 0 15,-1 1 32-15,-1 1 0 0,0 0 0 0,-3-1 0 16,2 2-16-16,-3 2 0 15,-1-1 0-15,0 2 0 0,-1-1-160 0,2 0 128 0,-2 0-128 0,0 0 128 16,1 0-128-16,-1 0 0 0,2-1 0 0,0 0 0 16,2-1 0-16,1-1 0 0,1 0 0 0,1-2 0 15,3-1 0-15,1-2 0 0,2 0 0 0,3-3 0 16,3-1-160-16,2-1 160 0,1-2-208 0,2 0 80 31,1-1-848-31,0-2-176 0,1 1-16 0,1-1-16 0,1 1-1840 0,-4-1-368 16</inkml:trace>
  <inkml:trace contextRef="#ctx0" brushRef="#br1" timeOffset="-177518.663">3805 13794 9215 0,'0'0'400'0,"0"0"96"0,0 0-496 0,0 0 0 0,0 0 0 0,0 0 0 0,-5-1 4768 0,5 1 864 0,-7-1 160 0,3 0 32 0,4 1-2896 0,0 0-592 16,0 0-112-16,0 0-32 0,-4-6-832 0,2 0-160 16,2 6-48-16,2-6 0 0,0 1-336 0,1-1-80 15,0 1-16-15,0-2 0 0,1 1-336 0,2-1-80 16,-2 0-16-16,3-1 0 0,-2-1-112 0,0 3-32 15,-2 1 0-15,0-1 0 16,1 1-144-16,-1 0 128 0,-3 5-128 0,3-4 128 16,2 0-128-16,-5 4 0 0,3-5 0 0,2 0 128 0,-5 5-128 0,0 0 0 15,0 0 0-15,0 0 0 0,4-4 0 0,-4 4 0 16,0 0 0-16,6 0 0 0,1 3 0 0,-1 1 0 16,2 0 0-16,-3 3 0 0,-2 1 0 0,2 0 0 15,2 2 0-15,3 5 0 0,-1-3 0 16,-3-3 0-16,3 0 0 0,0 2 0 0,0 2 0 0,1 0 0 15,-1 0 0-15,1 1 0 0,-1-1 0 0,1 2 0 16,1-1 0-16,-1-1 0 0,0-1-224 0,0-1 80 16,0-1 16-16,-3-1 0 15,2-1-1264-15,-1-1-240 0,-2 0-48 0,0-1-16 0,-1-3-1952 0,-5-3-384 0</inkml:trace>
  <inkml:trace contextRef="#ctx0" brushRef="#br1" timeOffset="-177260.851">4036 13566 31903 0,'0'0'1408'0,"0"0"304"0,0 0-1376 0,-8 0-336 0,1 2 0 0,7-2 0 16,0 0 1280-16,-5 4 176 0,0 1 32 0,2 3 16 0,-1 1-656 0,0 3-128 15,1 2-16-15,-1 3-16 16,-1 0-432-16,0 2-64 0,-1 2-32 0,0 2 0 15,-3 2-160-15,1 3 160 0,1 1-160 0,-1 0 160 0,1 1-160 0,1-1 0 16,0-2 0-16,2 2 128 0,0-1-128 0,2 0 0 16,0-2-160-16,2-2 160 15,1-2-1456-15,1 0-192 0,1-3-32 0,0-5-16 16,3-2-2144-16,-1-3-448 0</inkml:trace>
  <inkml:trace contextRef="#ctx0" brushRef="#br1" timeOffset="-176884.554">4208 13948 18431 0,'0'0'816'0,"0"0"160"0,-5 2-784 0,5-2-192 16,0 0 0-16,0 0 0 0,0 0 3008 0,0 0 544 0,0 0 112 0,0 0 32 15,0 0-2048-15,0 0-416 16,6 3-80-16,2-1 0 0,-1-1-496 0,3-1-80 15,0 0-32-15,1 0 0 0,-2 0-96 0,1 1-32 16,1 0 0-16,0 0 0 0,-2-1-96 0,-1 0 0 16,0 1-16-16,-3 1 0 0,2 2 16 0,-1 0 16 0,-6-4 0 0,6 7 0 15,-3-1 48-15,0 2 0 16,-3 0 0-16,0 1 0 0,0 0-64 0,-3 1-16 0,-1 2 0 0,0 3 0 0,0 0-160 0,-2 2-16 16,-1-2-128-16,0 2 192 0,-2-1-192 0,1 1 0 15,-1-2 128-15,0 0-128 0,1 0 0 0,3-1 0 16,0-1 0-16,1 0 0 0,0-2 0 0,-1 0 0 15,2-1 0-15,2-1 0 0,3-1 0 0,0-1 0 0,1-1 0 0,2-2 0 16,0 0 0-16,2-2-192 16,2 0 192-16,4-2-160 15,1-2-304-15,-4-1-64 0,1-2-16 0,0 0 0 0,-1-2-1952 16,5-5-384-16,0-1-64 0,-5 4-12848 0</inkml:trace>
  <inkml:trace contextRef="#ctx0" brushRef="#br1" timeOffset="-176371.086">4334 13576 16575 0,'0'0'1472'0,"0"0"-1168"0,0 0-304 0,0 0 0 0,0 0 3392 0,0 0 640 15,0 0 112-15,0 0 16 0,0 0-1600 0,0 0-320 0,0 0-64 0,0 0 0 16,0 0-1024-16,0 0-192 15,3-4-32-15,0 0-16 0,-3 4-416 0,6-6-96 0,-1 2-16 0,5-3 0 16,0 2-240-16,-4 1-144 0,1 2 160 0,1 1-160 16,-1 0 0-16,0 1 128 0,2 0-128 0,-1 1 0 0,-8-1 0 0,0 0 0 15,10 5 0-15,-5 0 0 16,-5-5 128-16,4 8-128 0,-2-1 0 0,-1 1 144 0,0 1-144 0,-1 4 160 0,-1 0-160 0,-1-4 160 16,-2 1-160-16,0 0 192 15,-3 0-192-15,1 0 192 0,-2-1-192 0,1 1 0 0,1-1 0 0,-3 3 128 16,1-1-128-16,3-1 0 0,0-1 0 0,2-1 128 15,3-8-128-15,0 0 0 0,0 5 0 0,0-5 0 0,0 0 0 0,6 6 0 16,0-4-144-16,7 0 144 0,3-2 0 0,-5-1-160 16,2-1 160-16,9-3-128 31,1-1-752-31,-1-1-144 0,0-1-16 0,0 1-16 16,0-3-2112-16,0 1-416 0</inkml:trace>
  <inkml:trace contextRef="#ctx0" brushRef="#br1" timeOffset="-174626.235">3912 14893 17503 0,'0'0'768'0,"0"0"176"0,0 0-752 0,0 0-192 0,0 0 0 0,0 0 0 0,-5 2 4448 0,5-2 864 0,0 0 160 0,0 0 32 16,0 0-3264-16,0 0-672 0,0 0-128 15,0 0-32-15,0 0-672 0,0 0-144 0,0 0-16 0,3-5-16 16,1 0-240-16,0 0-64 0,1-1 0 0,2 0 0 16,1-1-256-16,2 1 128 0,-3-2-128 0,1 0 0 15,0 0 128-15,-2 1-128 0,1-1 0 0,0 0 0 0,-1 1 0 0,1 0 0 32,-1 2 0-32,1 0 0 0,-2 1 0 0,1 2 0 0,-6 2 0 0,7 0 0 0,-1 1 0 0,0 3 0 15,-1 2 0-15,1 1 0 0,-2 2 0 0,3 2 0 16,-1 1 0-16,1 2 0 0,-1 1 0 0,2 0 0 15,0 1 0-15,2-1 0 0,-1 0 0 0,0 2 0 16,1-2 0-16,0 1 0 0,0-1 0 0,0 0 0 0,0 1-128 0,0-3 128 16,1 0 0-16,0-1 0 0,0-2-160 0,0-1 160 15,-3-2-384-15,-1-2-16 0,1 0 0 0,1-2 0 32,-4 0-2704-17,2-1-544-15,-1-2-96 0</inkml:trace>
  <inkml:trace contextRef="#ctx0" brushRef="#br1" timeOffset="-174354.706">4195 14714 27695 0,'0'0'1216'0,"0"0"272"0,-2-6-1184 0,0 2-304 15,0-1 0-15,2 5 0 0,0 0 1984 0,0 0 352 16,0 0 64-16,0 0 16 0,0 0-880 0,0 0-160 15,0 0-32-15,-5 5-16 0,2 1-640 0,-2 3-128 16,0 2-32-16,-2 4 0 0,0 1-208 0,-2 4-32 16,-2 1-16-16,-1 2 0 0,-1 2-272 0,-1 2 160 15,1 1-160-15,-1 2 128 0,1 0-128 0,-2-2 0 0,3 0 0 0,2-1 0 16,3 1-128-16,1-1-128 0,1-2 0 0,0 0-16 16,2-3-2048-16,2-3-416 0,1-1-80 15,1-4-13632-15</inkml:trace>
  <inkml:trace contextRef="#ctx0" brushRef="#br1" timeOffset="-174134.874">4497 14951 27647 0,'0'0'2448'16,"0"0"-1952"-1,-5 5-496-15,1-1 0 0,2 1 2656 0,-3 0 432 16,2 1 96-16,0 0 16 0,-1 2-1584 0,1 1-304 16,0 1-64-16,-1 2-16 0,1 2-768 0,0 1-144 15,-1 3-48-15,2 1 0 0,2 2-272 0,0 1 0 16,-3 2 0-16,2 1 0 16,0 0-1472-16,0 0-288 0,1-1-64 0</inkml:trace>
  <inkml:trace contextRef="#ctx0" brushRef="#br1" timeOffset="-173336.722">3944 15997 14735 0,'0'0'640'0,"0"0"160"0,0 0-640 15,0 0-160-15,0 0 0 0,0 0 0 0,0 0 4384 0,0 0 848 0,0 0 160 0,0 0 48 0,0 0-2752 0,0 0-560 16,0 0-96-16,5-7-32 0,-2-2-896 0,1 1-176 16,1 2-32-16,0-1-16 0,1-2-272 0,-1 2-48 15,0-1-16-15,-2 2 0 0,0 1-224 0,3-5-64 16,-1 1 0-16,0 5 0 0,-1-1-64 0,2 0 0 16,-2-1-16-16,3 0 0 0,-2 0-176 0,-5 6 160 15,0 0-160-15,9-1 160 16,-9 1-160-16,8 1 0 0,-2 1 0 0,1 3 128 0,-1 0-128 0,4 5 128 15,-2 0-128-15,-1-1 128 16,1 2 0-16,0 1-128 0,0 1 192 0,0 2-64 0,1 1-128 0,1 1 0 16,0-1 0-16,0 2 128 0,1-1-128 0,0 1 0 15,-1-2 0-15,0 1 0 0,0-2 0 0,0 0 0 16,0-2 0-16,-2-1 0 0,0 0 0 0,-1-1 0 16,-2-1 0-16,1-1 0 0,1-2-256 0,0 0-16 15,-1 0-16-15,-2-3 0 16,-4-4-2032-16,0 0-416 0,5 3-80 0,-5-3-15808 0</inkml:trace>
  <inkml:trace contextRef="#ctx0" brushRef="#br1" timeOffset="-173052.454">4269 15807 14735 0,'0'0'640'0,"-3"-4"160"0,-1-2-640 0,2 2-160 0,1-2 0 0,0 2 0 15,1 4 4720-15,-2-3 912 16,2 3 176-16,0 0 32 0,0 0-3584 0,0 0-720 0,0 0-128 0,0 0-48 31,0 0-672-31,-3 7-144 0,-1 3-32 0,-3 9 0 0,0 2-64 16,1-6 0 0,0 4-16-16,-3 2 0 0,-2 2-304 0,0 2-128 0,-1 3 128 0,0 1-128 0,0 2 0 0,-1 0 0 15,4 0 128-15,0-1-128 0,1 0 0 0,1-1 0 16,1-2 0-16,3-1-176 15,1-3-1136-15,4-2-224 0,0-3-64 0,0-1 0 16,1-3-1504-16,2-3-304 0,-2-4-64 0</inkml:trace>
  <inkml:trace contextRef="#ctx0" brushRef="#br1" timeOffset="-172635.474">4426 16098 16575 0,'0'0'736'0,"0"0"160"0,0 0-720 0,0-7-176 16,0 7 0-16,5-7 0 0,-1 2 4352 0,-4 5 832 0,5-6 160 0,1 3 32 16,1 0-3296-16,1 1-672 0,0-1-128 0,6 1-16 15,-2 0-752-15,1 0-160 16,-1 1-32-16,-1 2 0 0,0 0-64 0,0 1 0 0,-3-1-16 0,1 1 0 0,-9-2-96 0,7 3-16 15,-1-1 0-15,-1 1 0 16,-5-3 48-16,4 6 0 0,0-1 0 0,-3 2 0 0,-1 0 96 0,-4 4 32 16,0 0 0-16,1-1 0 0,-4 1-80 0,-1 1-16 15,-2 2 0-15,-1 0 0 0,-1 1-208 0,0 1 0 16,-1-1 128-16,1 0-128 0,1 1 0 0,1-2 0 16,0 2 0-16,1-1 0 0,2-2 0 0,-1-1 128 15,1-1-128-15,3-2 0 16,1-1 0-16,2-2 0 0,1 2 0 0,1-1 0 0,-1-7 0 0,0 0 0 15,0 0 0-15,6 4 0 0,3-1 192 0,2 0-64 16,1-2-128-16,4-1 192 0,-2-3-192 0,3 0 0 16,1-1 128-16,3-2-128 15,3 1-752-15,0-1-192 0,2 1-32 0,10-2-12144 16,-3 2-2416-16</inkml:trace>
  <inkml:trace contextRef="#ctx0" brushRef="#br1" timeOffset="-171862.537">3563 17298 22111 0,'-5'0'1968'0,"0"0"-1584"0,1 1-384 0,1 0 0 0,-1 0 3520 0,4-1 608 0,0 0 128 0,0 0 32 16,0 0-1984-16,0 0-384 0,0 0-64 0,0 0-32 16,3-8-1072-16,1 2-224 0,0 0-32 0,1 0-16 0,2-1-144 0,-1 0-16 0,0 2-16 0,1-2 0 31,-1 0-160-31,2 0-16 0,0 1-128 0,-1 1 192 0,0 1-192 0,1-2 128 16,-1 2-128-16,1 0 0 0,0 1 0 0,2 2 128 0,-3 3-128 0,2 0 0 31,1 3 0-31,1 0 0 0,0 3 0 0,2 2 0 15,-2 1 0-15,2 1 0 0,1 2 128 0,1 1-128 16,-1 0 0-16,1 0 128 0,0 1-128 0,0 0 0 0,0 1 0 0,-1-2 0 16,-1-1 0-16,1 2 0 0,1-1 0 0,-1 1 0 15,0-4 0-15,0 0 0 0,-2-2 0 0,-1 0-128 0,-1-2-16 0,-2-1 0 32,0-1-1408-32,-1-2-288 0,-7-4-48 0,0 0-16 15,0 0-1808-15,0 0-384 0</inkml:trace>
  <inkml:trace contextRef="#ctx0" brushRef="#br1" timeOffset="-171618.784">3915 17095 20271 0,'0'0'1792'16,"0"0"-1424"-16,0 0-368 0,0 0 0 16,0 0 3136-16,0 0 576 0,0 0 96 0,0 0 32 15,0 0-1472-15,0 0-304 16,-3 6-48-16,1 1-16 0,0 2-1040 0,0 3-192 0,-3 2-64 0,2 2 0 15,-1 3-320-15,-1 2-80 16,0 2-16-16,-2 0 0 0,2 1-288 0,-3 1 160 0,-2 1-160 0,2 1 128 16,0 2-128-16,0-1 0 0,1 0 0 0,2 0 0 15,-2-2-336-15,3-2-48 0,1-1-16 0,3-1 0 16,1-2-2848-16,2-4-560 0,0-1-112 0,2-4-32 0</inkml:trace>
  <inkml:trace contextRef="#ctx0" brushRef="#br1" timeOffset="-171398.319">4224 17286 23951 0,'0'0'1056'0,"-5"4"224"0,-3-1-1024 0,0 2-256 16,-1-2 0-16,2 4 0 0,2 1 3680 0,1 3 672 0,-1 0 144 0,1 1 32 15,-1 2-2896-15,1 0-576 0,0 4-112 0,0 0-32 16,2 2-608-16,0 2-128 0,0 0-32 0,1 1 0 15,-2 0-144-15,2 0 0 0,0 0 0 0,1-1 0 0,0-1 0 0,1-5 0 32,1-3-144-32,1-1 144 15,-1-1-1728-15,0 0-224 0,1-2-48 0,2-3-9760 0,0-1-1936 0</inkml:trace>
  <inkml:trace contextRef="#ctx0" brushRef="#br1" timeOffset="-170702.112">4775 17105 23951 0,'-13'-11'1056'0,"8"7"224"0,0-2-1024 0,1 1-256 16,0 0 0-16,0 2 0 0,-1 0 3888 0,5 3 720 15,0 0 128-15,0 0 48 0,0 0-2608 0,0 0-528 16,-5 0-112-16,-1 1 0 0,2 1-704 0,-1 4-144 16,0 1-32-16,-1 6 0 0,0 5-272 0,-2 2-48 15,0 2-16-15,0 2 0 16,-1 2-192-16,0 4-128 0,0 1 128 0,-1-1-128 16,-1-1 0-16,1 2 0 0,2 1 0 0,0 1 0 15,1-1-752 1,3-1-64-16,1-2-16 0,0 0 0 0,1-3-1504 0,1-1-304 0,1-3-64 0,3 4-15568 15</inkml:trace>
  <inkml:trace contextRef="#ctx0" brushRef="#br1" timeOffset="-170332.95">4941 17345 23951 0,'0'0'1056'0,"0"0"224"0,0 0-1024 0,0 0-256 0,-6 0 0 0,6 0 0 0,0 0 3504 0,0 0 640 16,0 0 128-16,0 0 16 0,0 0-2880 0,7 3-576 16,1-1-112-16,-3 1-16 0,1 1-288 0,-1-1-48 31,1 1-16-31,-1-1 0 0,1 0 0 0,0 1 0 0,-6-4 0 0,6 4 0 16,-6-4-32-16,5 4 0 0,-5-4 0 0,5 6 0 15,-5-6-64-15,3 6 0 16,0 1-16-16,-3 0 0 0,-2 0 32 0,-1 1 16 0,-3 1 0 0,0 1 0 15,-1 0-32-15,1 2 0 0,-3 1 0 0,-1 1 0 16,-1 1 0-16,0 0-16 0,0 0 0 0,2 1 0 0,2 0-64 0,0 0-16 16,-3-2 0-16,2 0 0 15,3-1-160-15,1 1 192 0,2-3-192 0,2-1 192 0,-1-3-192 0,2 1 0 0,5-3 0 16,-1 0 0-16,3-2 0 0,3-1 0 16,2-1 0-16,4-2 0 0,0-1 0 0,3-1 0 15,1-2 0-15,2 0 0 16,3-1-896-16,2-1-144 0,-2-1-48 0,1 0-13120 0,-1 0-2624 0</inkml:trace>
  <inkml:trace contextRef="#ctx0" brushRef="#br1" timeOffset="-168816.774">5052 12364 26687 0,'0'0'0'0,"4"-5"0"0,0-2 0 0,14 0 0 0,-15-4 1648 0,1 0 336 0,0 0 64 0,3 0 0 0,2 0-176 0,1 2-32 16,-3-1-16-16,2 1 0 0,0 1-768 0,1 0-160 0,1 0-16 0,2 0-16 16,4 0-464-16,0 1-80 0,3-2-32 0,1 1 0 0,1 1-288 0,2 2 0 31,3-1 0-31,0 1 0 0,-1 1 0 0,2 0 0 0,1 1 0 0,0 0 0 0,0 0 0 16,-1 2 0-16,0 0 0 0,1 0 0 0,-1-1 0 0,0 2 0 15,-2 0 0-15,-3 1 0 0,-4 0 0 0,-2 1 0 16,-1 1 0-16,-4 0 0 15,-2-1 0-15,1 2 0 0,-1 1 0 0,-4 0 0 16,0 2 304-16,-1 2 48 16,0 1 16-16,-1 1 0 0,-2 1 208 0,1 3 64 0,0 2 0 0,0 2 0 15,-2 3-256-15,0 4-64 0,0 2 0 0,1 6 0 16,-2 5-192-16,0 6-128 0,0 6 160 0,-2 7-160 16,0 5 128-16,0 6-128 0,0 7 0 0,1 6 0 15,-1 7 0-15,-2 5 128 0,2 1-128 0,1 4 0 0,-1 4 0 0,1 1 0 16,1 1 0-16,-1-2 0 0,-3 1 0 0,1-4 128 15,0-3-128-15,-1-5 0 0,1-2 0 0,0-2 144 16,-3 1-144-16,3-30 128 0,-1 4 64 0,-4 36 16 16,1-6 0-16,1-5 0 15,-1-2-16-15,3-28 0 0,0 5 0 0,2 2 0 16,-1 3-192-16,1-3 176 0,-1 3-176 0,1 33 160 16,2-11-160-16,-1-33 0 0,-1 5 0 0,1 6 128 15,2 2-128-15,0 1 0 0,1-1 0 0,-1-2 0 16,-1-1 0-16,1 6 0 0,1 0 0 0,0 0 0 0,0-3 0 0,1-1 128 15,-1 1-128-15,0-7 0 0,-4 2 128 0,2 5-128 16,0-4 0-16,0-2 128 0,-1-3-128 0,0-2 0 16,-1-3 0-16,0-4 128 0,0-2-128 0,-1 1 0 15,1 1 144-15,1-2-144 0,-1-4 0 0,-1-1 0 16,-1-2 0-16,1-1 128 0,-1-3-128 0,0 1 0 16,1-4 0-16,1 1 0 0,0-1 0 0,1-3 128 0,-1 0-128 0,0-3 0 0,1 0 0 0,0-1 128 31,0-2-128-31,1-1 0 0,0-1 0 0,1-1 0 0,0-1 0 0,0 0 0 0,-2-1 0 0,1 0 128 15,0 1-128-15,1-2 0 0,0 0 0 0,2-4 128 16,-2-1-128-16,0 2 0 0,-1-2 0 0,-1 1 128 16,0-2-128-16,1-1 0 0,0 1 128 0,0 0-128 31,0-2 160-31,-2-1-160 0,1-2 192 0,0-1-64 0,0 0-128 0,-1 0 192 0,1-3-64 0,1 1 0 16,0-2-128-16,0 1 192 0,0-1-64 0,-2 1-128 15,1-2 176-15,1-4-176 0,0 0 144 0,0 0-144 16,0 6 0-16,0-6 144 15,-2 4-144-15,2-4 192 0,-1 5-192 0,1-5 192 16,0 0-192-16,-3 3 160 0,-1 0-160 0,0-1 160 16,4-2-160-16,-3 3 192 0,0-2-192 0,-3 0 192 0,1 0-192 0,-2 1 128 15,-2 0-128-15,2 2 128 0,-1-2-128 0,-1 0 0 16,-3 0 0-16,0 2 128 0,-6 0-128 0,1-1 0 16,-2 1 0-16,-2-1 128 0,-2 1-128 0,1 1 0 15,-2-1 0-15,1 0 0 0,-1 0 0 0,2-1 0 0,1 0 0 0,0 2 0 31,1-2-736-31,1-1-128 0,1-1-32 0,1-1 0 0,2-1-2496 0,1-1-512 0</inkml:trace>
  <inkml:trace contextRef="#ctx0" brushRef="#br1" timeOffset="-166134.839">4454 17245 7359 0,'0'0'656'0,"0"0"-528"0,0 0-128 0,0 0 0 0,0 0 4448 0,0 0 864 0,3-8 160 0,-3 8 32 0,-3-3-2688 0,0 0-560 0,3 3-96 0,-1-5-32 16,1 5-704-16,0 0-144 0,1-5-16 0,1-1-16 15,-2 6-304-15,0 0-64 0,0 0-16 0,0 0 0 16,1-5-144-16,-1 5-16 0,0 0-16 0,0 0 0 0,0 0-144 0,0 0-32 31,0 0 0-31,0 0 0 0,0 0-208 0,0 0-48 0,0 0-16 0,6-1 0 0,-6 1-80 0,8 1-16 16,-1 0 0-16,0 2 0 0,1 0-144 0,1 0 0 31,0-2 0-31,0 1 128 0,0 0-128 0,1 1 0 0,-1 1 0 0,1-1 0 0,2 0 0 0,-1 2 0 16,-1 0 128-16,1 2-128 0,-1 0 0 0,1 3 160 0,-2-1-160 0,-1 1 160 15,2 2-160-15,-1 0 192 16,-1 0-192-16,-1 2 192 0,1-1-192 0,1 0 160 16,-1 0-160-16,-1 1 160 0,1 0-160 0,0 0 0 0,1-1 0 0,-2-1 128 15,0-1-128-15,-1-2 0 16,0-1 0-16,-1-2 0 0,2 1 0 0,0-3 128 15,-1 0-128-15,1-1 0 16,-7-3 0-16,8 1 0 0,-1-2 0 0,0 0 0 16,-7 1-512-16,9-1-96 0,-2 0-16 0,0 0 0 15,-7 1-1136-15,0 0-224 0,7 0-64 0,-7 0 0 16,0 0-704-16,8 4-128 0,-3 1-48 0,-5-5-7136 16,0 0-1440-16</inkml:trace>
  <inkml:trace contextRef="#ctx0" brushRef="#br1" timeOffset="-161260.498">6139 15832 911 0,'0'0'0'0,"0"0"0"0,-3-1 0 0,3 1 0 0,0 0 6816 0,0 0 1280 0,0 0 256 0,0 0 48 0,0 0-4976 0,0 0-992 16,0 0-208-16,0 0-48 0,0 0-928 0,0 0-192 15,0 0-32-15,0 9-16 0,0 2-544 0,-3 2-96 16,2 2-32-16,0 0 0 0,-1 2-176 0,-1 1-32 15,-2 2-128-15,1 1 192 0,-2 0-192 0,1 0 0 16,-2 1 0-16,1 0 0 31,-1 0-384-31,0-1-128 0,0-2-32 0,0 0 0 0,2-1-2272 0,-1-3-448 0,1-1-80 0,0-1-32 0</inkml:trace>
  <inkml:trace contextRef="#ctx0" brushRef="#br1" timeOffset="-160442.565">6400 15285 4607 0,'0'0'400'0,"-3"-6"-400"0,3 1 0 0,-1-2 0 0,1-1 5360 0,0 1 976 0,1-1 208 0,0 0 48 15,1 1-3360-15,0-1-672 16,0 0-128-16,0 0-16 0,-1 2-656 0,1 0-128 15,0 1-32-15,-2 5 0 0,0 0-432 0,0 0-80 0,0 0-32 0,0 0 0 16,0 0-416-16,0 0-64 0,0 0-32 0,-2 9 0 31,1 2-320-31,0 2-64 0,0 1-16 0,0 3 0 0,0 1-144 0,-1 2 0 16,0 1 0-16,0 0 0 0,1 1 0 0,1 0 0 16,0-1 0-16,3-1 0 0,-2-2 0 0,2 0 0 15,-2-3 0-15,2 0 0 0,2-3 0 0,-1-1 0 16,2-2 0-16,0-3 0 0,2 0 0 0,0-3 0 15,-1-2 0-15,2-1 0 0,2-2 0 0,-1-1 0 0,1-3-144 0,-1-2 144 16,0 0 0-16,0-2 0 0,1 0 0 0,-1 0 0 16,-2-1 0-16,1 1 0 0,-1 0 0 0,-3 2 0 15,2 3-144-15,-3 0 144 16,-4 5 0-16,0 0-144 0,0 0 144 0,4 7 0 0,-1 2-144 0,-1 2 144 16,0 2 0-16,2 1-176 15,-3 2 176-15,1 0-128 0,0 2 128 0,2-1 0 16,0 0-144-16,1 1 144 0,3-2 0 0,0-1 0 0,0 0-144 0,0-3 144 15,2-1 0-15,0-2-160 0,0-3 160 0,0-1-128 16,0-3 128-16,0-2-128 0,0-3 128 0,1-3-128 0,0-3 128 16,0-1 0-16,-1-1 0 0,-1-1 0 0,0 0 0 0,-1-1 0 15,-1 0 0-15,-1 0 0 0,0 0 0 0,-2 0 128 16,-1 0-128-16,0 0 0 0,-1 1 0 0,-2 0 0 16,0 0 0-16,-1 1-192 31,-2 0-208-31,1 1-48 0,-1 0-16 0,0 1 0 0,0 0-1088 0,1 1-224 0,0 1-32 0,-1 0-16 15,1 1-1904-15,-1-1-384 0</inkml:trace>
  <inkml:trace contextRef="#ctx0" brushRef="#br1" timeOffset="-160118.351">7082 15252 21183 0,'0'0'944'0,"-6"2"192"0,-1-2-912 0,2 1-224 0,-3 0 0 0,8-1 0 0,-6 1 4304 0,6-1 816 0,-6 1 176 0,6-1 16 0,-5 1-2960 0,5-1-608 0,0 0-112 0,0 0-32 15,0 0-944-15,0 0-192 0,0 0-32 0,0 0-16 16,0 0-192-16,6 1-32 0,-6-1-16 0,10-1 0 16,1 0-176-16,0 0 0 0,0-1 144 0,1 0-144 15,-1 0 0-15,1-2 0 0,3 2 0 0,3 0 0 32,-1 1-400-32,-7 1-160 0,2-1-16 0,-1 1-16 15,-1 1-2016-15,3 1-400 0,-3 2-64 0</inkml:trace>
  <inkml:trace contextRef="#ctx0" brushRef="#br1" timeOffset="-159943.07">7095 15439 27647 0,'-8'3'2448'15,"3"1"-1952"-15,-2 2-496 0,-2-1 0 0,9-5 3200 0,-4 4 560 16,4-4 96-16,0 0 32 0,0 0-1936 0,0 0-384 0,0 0-80 0,3 5-16 16,3-3-992-16,1-1-208 0,3-1-32 0,8 0-16 15,0-1-224-15,1-1 128 0,2-1-128 0,1 0 0 16,2-1 0-16,-5 1 128 0,0 0-128 0,2-1 0 15,1 0-576-15,2 1-144 0,0-2-48 0,11 0-12992 16,-2-2-2592-16</inkml:trace>
  <inkml:trace contextRef="#ctx0" brushRef="#br1" timeOffset="-158241.748">7758 12129 15839 0,'0'0'704'0,"0"0"128"0,8-4-656 0,-8 4-176 0,0 0 0 0,7-4 0 0,0 0 1728 0,-7 4 304 0,8-4 64 0,-8 4 16 0,0 0-96 0,6-4-16 16,-6 4 0-16,0 0 0 0,7-4-256 0,-7 4-48 15,0 0-16-15,0 0 0 0,0 0-272 0,0 0-64 16,0 0-16-16,0 0 0 0,0 0-496 0,0 0-112 15,0 0-16-15,-9-4 0 0,-1 3-384 0,-1 3-64 16,0 2-32-16,-3 1 0 0,-3 2-224 0,0 0 128 16,-2 1-128-16,2 1 0 0,3 0 0 0,-4 1 128 15,-3 0-128-15,3-1 0 0,1-1 0 0,0 0 0 0,3-2 0 0,1 1 0 16,0 0 0-16,4-2 0 0,-1-2 0 0,0 1 0 16,1-1 0-16,1-1 0 0,8-2 0 0,-9 2 0 15,9-2 0-15,-7 0 128 0,7 0-128 0,0 0 0 16,0 0 0-16,0 0 176 0,-8 2-176 0,8-2 160 15,0 0 32-15,0 0 0 0,0 0 0 16,-7 5 0-16,7-5-64 0,-4 9-128 0,2 1 192 0,0 1-64 0,1 1-128 0,-1 2 192 16,1 3-192-16,0 1 192 0,0 4-192 0,0 5 128 15,-1 1-128-15,0 6 128 0,1 5-128 0,-2 5 0 32,2 5 0-32,-2 8 128 0,1 3-128 0,0 5 0 0,-2 4 0 0,3-16 0 0,-1 10 0 0,1 6 0 15,1 5 0-15,0 5 0 0,0 5 0 0,1 4 0 16,1 2 0-16,0 1 0 0,1 0 0 0,0 1 0 15,1 0 0-15,1-1 0 0,-1-3 144 0,-1-1-144 16,1-1 160-16,-1 1-160 0,1-1 176 0,-1-5-176 16,-2-4 192-16,0-1-192 0,-1 0 320 0,1-1-64 15,-1 0 0-15,2-4 0 0,-2-2-48 0,0 1-16 16,0-3 0-16,0-1 0 0,2 0-48 0,2-1-16 16,-2-2 0-16,1-2 0 0,1-4-128 0,2 0 128 15,-2-1-128-15,2 2 128 0,0-3-128 0,1-1 128 16,0-2-128-16,-1-1 128 0,0-2-128 0,-2 0 128 15,-1 0-128-15,2 1 128 0,-2-3-128 0,0 2 160 0,0 0-160 0,-1-2 160 16,-1 0-32-16,0-2 0 0,0 0 0 0,0 0 0 16,-3-1 32-16,2 0 0 15,0-1 0-15,1 2 0 0,0-1 16 0,0-1 0 0,-1-1 0 0,1-3 0 16,1 0-48-16,0-4 0 0,0-2 0 0,-1 0 0 16,1 0-128-16,2-2 128 0,0-2-128 0,-2 0 128 0,0-2-128 0,1 1 128 15,-2-2-128-15,1 1 128 0,-2-3-128 0,1 0 0 16,-2-1 144-16,1-1-144 15,-1-2 128-15,0 0-128 0,-2-1 128 0,2-2-128 0,-1 1 0 0,1-1 144 16,0 3-144-16,-1-1 0 0,1 0 128 0,-2 0-128 16,0 2 0-16,1-1 0 0,0 1 0 0,0 1 0 15,2 0 128-15,0-1-128 0,-3-1 0 0,3-1 0 16,0 2 0-16,0-1 0 0,0-1 128 0,-1 0-128 16,1-3 0-16,0 1 0 0,0-3 128 0,-1 1-128 15,1 0 0-15,0-2 0 0,-1 0 128 0,0-1-128 16,0-1 0-16,0 1 0 0,1-1 128 0,-1 0-128 15,0 1 0-15,-2-1 0 0,2 0 128 0,0 0-128 0,0 0 0 0,0 1 0 16,0 0 0-16,0 1 0 16,-1-1 0-16,0 0 0 0,1 1 128 0,-1 1-128 0,2-3 0 0,0-1 0 15,0 2 0-15,0 0 0 16,1 2 0-16,0-1 0 0,-1-1 0 0,1 0 0 16,1 0 0-16,-2 1 0 0,1 0 0 0,0-2 0 0,-1-1 0 0,0 0 0 31,0-2 128-31,0 0-128 0,0-1 0 0,0 0 0 0,0-2 144 0,0 2-144 0,-1-1 0 15,0-1 144 1,-1 2-144-16,1-2 0 0,1 0 0 0,-1 0 128 0,0 1-128 0,1-2 0 0,0 1 0 0,0 0 128 0,-2-1-128 0,1 2 0 16,1-6 0-16,-1 4 128 15,0 1-128-15,0 0 0 0,-1-1 0 0,2-4 128 0,0 6-128 0,0-6 0 16,0 0 0-16,0 4 128 0,0-4-128 0,2 5 0 16,-2-5 0-16,2 5 0 0,-2-5 0 0,4 4 0 15,-1-1 0-15,3 1 0 0,-1-2 0 16,3 1 0-16,1 0 0 0,0-1 0 0,1 0 0 0,1 1 0 15,1-2 0-15,-1 0 0 16,0 1 0-16,1-1 0 0,1 0 0 0,1 1 0 16,0-1-144-16,1-1 144 15,1 0 0-15,1 2 0 0,-2-1-384 0,2-1 48 0,0-1 0 0,1-1 0 16,-4 1-1248-16,1 0-240 0,-2-2-48 0,0 0-16 16,1-1-2352-16,-2 1-480 0</inkml:trace>
  <inkml:trace contextRef="#ctx0" brushRef="#br1" timeOffset="-156578.469">8768 12414 13823 0,'0'0'608'0,"0"0"128"0,-3-6-592 0,0 2-144 0,2-1 0 0,1 5 0 0,-1-5 4752 0,1 5 928 0,0-6 176 0,0 6 32 0,0 0-3008 0,0 0-624 16,0 0-112-16,0 0-32 0,0 0-1024 0,3 6-192 31,1 2-64-31,-3 1 0 0,0 2-128 0,-1 4-48 0,0 0 0 0,0 3 0 16,-1 2-416-16,0 0-96 0,0 2-16 0,0 3 0 16,-1-1-128-16,1 1 0 0,1 2 144 0,0 0-144 15,1 2 0-15,2-2 0 0,-1 1 0 0,1-1 0 31,2 1-960-31,0-1-192 0,2 1-64 0,0-2 0 16,1 0-2272-16,0-1-464 0</inkml:trace>
  <inkml:trace contextRef="#ctx0" brushRef="#br1" timeOffset="-155056.05">8781 13481 2751 0,'0'0'256'0,"-1"-6"-256"0,-1 0 0 0,1-1 0 0,1-1 5760 0,0 1 1088 0,0-2 240 0,0 1 32 0,0 0-3648 0,0 2-720 31,0 0-160-31,0 6-32 0,1-5-592 0,1-1-128 0,-2 6-32 0,0 0 0 0,0 0-608 0,0 0-128 16,0 0-32-16,0 0 0 0,0 0-384 0,0 0-80 0,0 0 0 0,1 7-16 16,-1 3-240-16,0 2-64 15,0 2 0-15,0 2 0 0,0 1-256 0,0 3 128 32,0 1-128-32,1 2 0 0,1 1 128 0,1 1-128 0,-3 2 0 0,1-1 0 0,1 1 0 0,0-1 0 15,0-1 0 1,2 0 0-1,-1-2-864-15,1 0-80 0,2-1-16 0,0-1 0 16,-1-3-1488-16,0 0-304 0,2-2-64 0,-2-1-15456 0</inkml:trace>
  <inkml:trace contextRef="#ctx0" brushRef="#br1" timeOffset="-154025.92">8079 14963 21183 0,'-9'0'1888'0,"0"2"-1504"0,-1-2-384 0,0 1 0 0,1 0 3712 0,0 0 656 0,0 1 144 0,2 0 32 0,0 0-2176 0,2 2-416 0,5-4-96 0,0 0 0 0,0 0-768 0,0 0-128 16,0 0-48-16,0 0 0 0,0 0-560 0,0 0-112 16,0 0-32-16,6-2 0 0,2-1-208 0,4 1 144 31,0-2-144-31,2 0 128 0,1 1-128 0,1 0 0 0,2 0 0 0,3 0 0 15,1 0 0-15,2 0 0 16,1-1 0-16,0 2 0 16,3 1-1056-16,2-1-240 0,-2 0-48 0,1 0-16 15,-2-1-2592-15,12 1-512 0,4-2-96 0,-9 4-32 0</inkml:trace>
  <inkml:trace contextRef="#ctx0" brushRef="#br1" timeOffset="-153570.097">8634 14697 25791 0,'-17'-6'1152'0,"11"3"224"16,-1 1-1104-16,1 0-272 0,2 0 0 0,1 0 0 0,3 2 2752 0,-2-4 480 16,2 4 96-16,0 0 32 0,0 0-1728 0,3-4-352 15,-3 4-64-15,6-3 0 0,1 0-800 0,2 1-160 16,1-1-16-16,6 1-16 0,2 1-16 0,-5 1 0 15,1 0 0-15,2 0 0 0,0 0-208 0,3 1 128 16,-1 0-128-16,-1 1 0 0,1 0 0 0,0 2 0 16,1 1 0-16,-2-1 0 0,-2 2 128 0,-1-1-128 15,2 1 0-15,-3 2 144 0,-2-1-144 0,4 8 128 0,-3-1-128 0,-5-3 128 0,-1 1-128 0,-4 7 192 32,-2-1-192-32,-2-3 192 0,-2 1 0 0,0 2 0 0,-3 1 0 0,0 0 0 0,-1 2-64 15,-3 1 0-15,-1 0 0 0,-3 1 0 0,0 2-128 0,0-2 160 16,-4-1-160-16,1 1 160 15,-1 0-160-15,0-1 128 0,0-1-128 0,2 0 128 0,0 0 0 0,3-3-128 16,1-1 192-16,3-2-64 0,1-1-128 0,2 0 192 16,3-4-192-16,1-2 192 0,1-1-192 0,2-7 160 15,0 0-160-15,5 5 160 0,0-1-160 0,4-3 160 16,-1-1-160-16,3-1 160 0,2-1-160 0,1-1 0 16,2-1 144-16,4 0-144 15,-1-2 0-15,1 2 0 0,0-1 0 0,0 2 0 16,0 1 0-16,-2 1-208 15,0 0 16-15,6-1 16 0,-1 2-1888 0,-3 2-384 0,-4-1-80 0,0 0-15920 0</inkml:trace>
  <inkml:trace contextRef="#ctx0" brushRef="#br1" timeOffset="-153240.255">9354 14958 28559 0,'-5'-8'2544'0,"5"8"-2032"0,-5-5-512 0,5 5 0 0,-2-8 2752 0,2 8 464 0,-3-8 96 0,3 8 16 0,-2-5-1152 0,2 5-240 15,0 0-32-15,0 0-16 0,-6-7-880 0,1 3-176 16,5 4-48-16,-6-1 0 0,-1 1-400 0,-5 3-64 16,0 0-32-16,2 2 0 0,-2 1-144 0,-1 3-16 15,-1 2-128-15,-2 2 192 0,-1 1-192 0,1 0 0 16,1 1 128-16,1 1-128 0,0-2 0 0,2 0 0 15,2-1 0-15,3 1 0 0,1-1 0 0,2-1 0 16,2 0 0-16,3-1 0 0,1-2 0 0,2-1-128 16,2-1 128-16,2-1 0 0,1-2-128 0,4-1 128 0,0 0 0 0,2-2 0 0,2-1-128 0,2-1 128 31,0 0 0-31,1-2 0 0,0 1-992 0,7 0-96 0,-4 0 0 0,-3 0-16 16,-3 0-2128-16,-2 1-416 0,-1 1-96 0</inkml:trace>
  <inkml:trace contextRef="#ctx0" brushRef="#br1" timeOffset="-153057.751">9544 15119 21183 0,'0'0'1888'0,"0"0"-1504"0,0 0-384 0,0 0 0 16,0 0 3584-16,0 0 640 16,0 0 128-16,9 1 16 0,0 2-2128 0,-9-3-416 15,11 4-96-15,-1 3 0 0,-1 0-672 0,-3-1-128 16,1 2-32-16,1 1 0 0,-1 2-512 0,1 1-128 15,-1 1 0-15,0 2-16 0,-1 3-240 0,-1 1 0 16,0-1 0-16,1 9 0 16,1-3-2672-16,-2-1-464 0</inkml:trace>
  <inkml:trace contextRef="#ctx0" brushRef="#br1" timeOffset="-152289.668">7949 16322 21183 0,'0'0'1888'0,"0"0"-1504"0,0 0-384 0,0 0 0 0,-2 7 2944 0,2-7 528 0,0 0 112 0,0 0 0 16,0 0-1408-16,0 0-272 0,0 0-64 0,5 2-16 0,1 0-816 0,2-1-176 15,1-2-16-15,1 0-16 0,0 0-416 0,2 0-96 16,2-2-16-16,1 1 0 0,0-1-272 0,1 1 0 15,1 0 0-15,1-1 0 0,2 1 0 0,0 1 0 16,0 0 0-16,0 0 0 16,-1-1-1184-16,1 1-288 0,1-1-64 0,0 0-10752 0,0 0-2128 0</inkml:trace>
  <inkml:trace contextRef="#ctx0" brushRef="#br1" timeOffset="-151773.054">8541 16017 31039 0,'0'0'1376'0,"0"0"288"0,-1-7-1344 0,1 7-320 0,-3-8 0 0,3 3 0 16,1 0 1536-16,1-1 224 0,1 1 48 0,4-2 16 15,2 2-544-15,-3 2-96 0,3-1-32 0,4 0 0 16,2 1-640-16,-1 0-128 0,0 1-16 0,2 1-16 0,-1 0-144 0,3 2-16 16,-2 0-16-16,2 4 0 0,-1-2-176 0,-4 0 0 15,1 0 0-15,5 3 0 0,-2 1 0 0,1-1 160 16,-4 0-16-16,-4-1 0 0,-1 2 16 0,0 0 0 16,-1 2 0-16,-1 1 0 0,-3 0-32 0,0 0 0 0,-2 1 0 0,0 2 0 31,-3 1 64-31,-1 3 0 0,-3 1 0 0,-1 0 0 15,-2 2-192-15,-2 0 192 0,-4 1-192 0,0 0 192 16,-2 2-192-16,0 0 0 0,-2-2 144 0,0 1-144 16,1 1 0-16,-1-2 0 0,2-1 0 0,-1-3 128 0,2 0-128 0,1-2 0 0,1-2 0 0,2-1 128 0,3-2 48 0,1-2 16 15,2-1 0-15,0-3 0 0,5-4 144 0,0 0 48 16,0 0 0-16,0 0 0 0,0 0-160 0,0 0-32 16,10 1 0-16,0 0 0 0,2-1-192 0,2 0 0 15,0-1 128-15,3 0-128 0,0 0 0 0,2 1 0 16,0 1 0-16,0 0 0 15,0-1 0-15,-1 1 0 0,0 1 0 0,-1 2 0 0,-1-2-240 0,-2 0 16 16,0 1 0-16,0 1 0 16,-1-2-1680-16,-2 0-336 0,0 0-64 0,0-1-10640 15,-1 0-2144-15</inkml:trace>
  <inkml:trace contextRef="#ctx0" brushRef="#br1" timeOffset="-151423.957">9328 16249 38879 0,'-9'-5'1728'0,"9"5"336"0,0 0-1648 0,-3-3-416 0,-1-1 0 0,-1-1 0 0,0-1 1680 0,5 6 256 0,0 0 48 0,0 0 16 16,-2-5-752-16,0 0-160 0,-1 1-16 0,3 4-16 0,-5-3-624 0,-1 0-128 15,-2 2-32-15,-5 0 0 0,0 1-128 0,2 2-16 16,-3 3-128-16,-6 5 192 0,0 0-192 0,0 0 0 16,-1 2 128-16,1 2-128 0,2 0 0 0,1 2 0 15,2-1 0-15,5-4 0 0,1 0 0 0,-1 4 0 16,1 0 0-16,6-5 0 0,1 0 0 0,1 3 0 0,2-1 0 0,2-3 0 16,1 1-144-16,4-2 144 15,1-1 0-15,2 1-144 0,1-3 144 0,1 0 0 0,4-2-144 0,0-1 144 0,2-1-208 0,1 0 16 16,1-1 16-16,0 1 0 15,-2-2-1472-15,11-2-288 0,-3 0-64 0,-13 0-11680 16,2 1-2320-16</inkml:trace>
  <inkml:trace contextRef="#ctx0" brushRef="#br1" timeOffset="-150742.285">9583 16424 15663 0,'-7'-1'1392'0,"2"0"-1120"0,-1-1-272 0,0 0 0 0,0-2 5184 0,6 4 992 0,0 0 192 0,-5-3 32 0,5 3-3536 0,0 0-720 32,0 0-144-32,1-4-16 0,0-1-1120 0,3 0-224 15,1-1-32-15,-5 6-16 0,7-2-208 0,4-2-64 16,0-1 0-16,2 2 0 0,-1 2-128 0,2 1-48 15,1 0 0-15,-4 1 0 0,3 0-144 0,8 2 0 0,-2 2 0 0,-3-2 128 16,-1-1-128-16,0 2 0 16,-2 0 0-16,-1 0 0 0,-3 1 0 0,-3-1 0 15,-7-4 0-15,5 6 128 0,-5-6-128 0,1 7 160 0,-1-1-160 0,-1 2 160 0,-2 0-32 16,-2 3-128-16,-3-1 192 0,-2 0-64 0,-3 0-128 16,-2 0 160-16,0 0-160 0,-1-1 160 0,-4-1-160 0,2 1 0 15,2 0 0-15,0 0 128 16,2-3-128-16,2 2 0 0,1 0 0 0,1 0 0 0,2-2 0 0,2 1 0 15,1-1 0-15,2 0 0 0,3-6 0 0,0 0 0 16,0 0 0-16,0 0 0 0,8 5 0 0,0-1 0 16,6-2-128-16,0-1 128 0,1-1 0 0,3 0 0 0,3-1 0 15,1 1 0-15,2 0 0 0,0 0 0 0,2-1-144 0,7 1 144 32,-2 0-1168-32,-2 0-176 0,-3 1-48 0,-1-1-19728 0</inkml:trace>
  <inkml:trace contextRef="#ctx0" brushRef="#br1" timeOffset="-150092.58">8856 17426 36863 0,'-7'-7'1632'0,"6"2"336"0,-2-2-1584 0,1-1-384 0,-1-1 0 0,2 0 0 0,0 0 2304 0,0 1 368 0,-1 0 80 0,0 1 0 0,0 3-1104 0,2 4-240 0,-4-4-32 0,0 1-16 15,-2 2-656-15,1 2-144 0,-2 2-32 0,0 2 0 16,-2 3-336-16,0 3-64 0,-1 2 0 0,0 5-128 16,0 1 0-16,0 4 0 0,0 4 0 15,3-1 0-15,-1 4 0 0,3 1 0 0,1 3 0 0,4 0 0 16,2-3 0-16,1-4 0 0,2-1 0 0,3-3 0 0,3-1 0 0,1-4 0 16,1-1 0-16,3-3 0 0,2-2 0 0,-2-5 0 31,0-4-128-31,2-3 128 0,0-2 0 0,4-1 0 0,0-3 0 0,0-2 0 15,2-1 0-15,2-7 0 16,-1 0 128-16,-2-3-128 0,-3-1 0 0,-1-2 0 16,-4-2 128-16,-3-1-128 0,-3 0 0 0,-3 0 128 0,-4-1-128 0,-2-1 0 15,-1 2 0-15,-3 6 0 0,-1 1 0 0,-3 0 0 16,-2 2-176-16,0-1 16 0,-2 2 0 0,-1 0 0 16,1 2-176-16,-3-2-48 0,-3 0 0 0,4 2 0 15,1 1-1136-15,0 0-224 0,4 1-48 0,1 0-16 16,0-1-2288-16,2-1-448 0</inkml:trace>
  <inkml:trace contextRef="#ctx0" brushRef="#br1" timeOffset="-147765.214">9619 12216 15199 0,'0'0'672'0,"0"0"144"0,0 0-656 0,0 0-160 0,0 0 0 0,0 0 0 0,0 0 1904 0,0 0 336 0,0 0 80 0,0 0 16 0,0 0-384 0,0 0-80 16,0 0-16-16,0 0 0 0,0 0-480 0,0 0-96 16,0 0-32-16,0 0 0 0,0 0-384 0,12 2-80 0,0-2-16 0,2 2 0 15,-1 0-272-15,2 0-64 16,2 0-16-16,1-1 0 0,2 0-240 0,2 1-48 15,-1-2-128-15,3 1 192 0,1-1-192 0,1 2 128 0,0 0-128 0,2 2 0 16,-1-1 0-16,2 0 0 0,0 1 0 0,-1 1 0 16,2 1 0-16,-2 0 0 0,-1 0 0 0,1 1 0 15,0 1 0-15,-2 1 0 0,0-2 0 0,-3-1 0 0,-2 0 0 0,-2-1 128 32,0 1-128-32,0 0 0 0,1-1 128 0,-4-1 0 15,0-1-128-15,-3 2 192 0,-1-1 112 0,-1-1 16 16,1 1 0-16,-2-1 0 0,-1 1 192 0,-3 1 32 15,-6-5 16-15,9 6 0 0,-2 1-48 0,-2 1 0 0,-2 1 0 0,2 0 0 16,-3 1-128-16,1 1-16 0,0 3-16 0,0 0 0 16,-2 1-64-16,0 3-16 0,1 1 0 0,0 3 0 15,0 1-64-15,-2 2-16 0,0 1 0 0,-2 3 0 16,4 1-48-16,-2 3-16 0,0 1 0 0,0 1 0 16,0 0-128-16,-2 5 128 0,1 3-128 0,0 3 128 0,-1 1-128 0,0 3 0 15,-1-1 144-15,0 2-144 0,1-1 144 0,-1 2-144 16,-2 0 192-16,2 5-192 15,0 2 256-15,0 3-64 0,-1 0-16 0,3-1 0 0,-2 0-48 0,1 1 0 0,-1 4 0 16,1-21 0-16,0 6-128 0,1 4 160 16,0 3-160-16,-1 30 160 0,1-6-160 0,-2-4 0 15,2-3 0-15,0-4 128 0,1 1-128 0,0-4 0 16,-1-2 0-16,1 3 128 0,-1 0-128 0,0 1 0 0,-1-2 144 0,-1-3-144 16,1-4 0-16,1-15 144 0,-1 2-144 0,0 1 0 15,0 3 192-15,-2 2-64 0,1 1 0 0,1-2-128 16,-3-1 192-16,2-2-64 15,1 1 0-15,0-2-128 0,-2 0 192 0,2 0-64 16,1-2 0-16,-1 1-128 0,0-1 208 0,-1-2-64 16,0-2-16-16,0 1 0 0,0-2 0 0,1 0-128 15,-1-1 192-15,1 0-64 0,0-1 0 0,0-1 0 16,-2 2 0-16,1-1 0 0,0-1-128 0,-1 0 192 16,1-2-192-16,1 3 192 0,0-1-192 0,-2 2 128 0,2 0-128 15,0-10 128-15,0 2-128 0,0 1 0 0,-1 1 0 0,1 0 128 16,-1-1-128-16,1 0 160 0,-1-3-160 0,1 9 160 15,0-4-160-15,0 0 0 0,0-1 144 16,-1 0-144-16,1 0 160 0,1 1-32 0,-1-3-128 0,1-1 192 16,1 0-48-16,0-4-16 0,0 0 0 0,0-2 0 0,1 1 16 0,0-4 0 31,0-1 0-31,0-1 0 0,0 0-144 0,0 0 192 0,1 2-192 0,1 0 192 0,-2 0-192 0,0 1 160 16,1 1-160-16,0 2 160 0,1-2-160 0,-1-5 128 0,0 0-128 0,0-1 128 15,-1 0-128-15,2 1 0 16,0 0 144-16,0 0-144 0,0-2 0 0,1 4 128 0,0-1-128 0,1 0 0 15,-2-1 0-15,0 1 0 0,-2-3 0 0,1 1 128 16,1 0-128-16,-1-3 0 0,0 0 0 0,2-1 0 16,-2 1 0-16,0-3 128 0,0-3-128 0,-2 0 0 15,1-2 0-15,0 1 0 0,0-1 0 0,-1 0 128 32,0-2-128-32,-1 1 0 0,1 0 0 0,0-1 128 0,-2-1-128 0,2 2 0 0,-1-1 0 0,1-2 128 31,0-4-128-31,-2 4 0 0,1 1 0 0,-1-1 0 0,2-4 0 0,-2 5 0 0,2-5 0 0,-1 5 0 0,-1-1 0 15,1 1 0-15,1-5 0 0,-2 4 0 0,1 0 0 0,1-4 0 16,-2 4 0-16,0-1 0 0,2-3 0 0,-2 5 0 16,0-2 0-16,0 0 0 0,2-3 0 0,0 0 0 15,-1 5 0-15,1-5 0 0,0 0 0 0,0 0 0 16,-4 3 0-16,2 0 128 16,-1 1-128-16,-2-2 0 0,2 0 0 0,0 1 0 0,-3-1 0 0,1 1 0 31,-1 0 0-31,-1 1 0 0,-2 0 0 0,-1-1 128 15,0 0-128-15,-2 1 0 0,-1-1 0 0,-3 1 128 16,0-2-128-16,-1 2 0 0,-4 0 0 0,0-1 0 16,-1 1 0-16,0-1 128 0,-1 0-128 0,1 2 0 0,0-2 0 0,-1 1 0 15,1 0 0-15,1 0 0 0,4 1 0 0,-1-1 0 16,-1 0 0-16,3 1 0 0,1-1 0 0,1 1 0 16,1 0 0-16,3-1 0 15,0 0 0-15,3-1 0 0,0 0 0 0,2 2 0 0,0-3 0 0,5-2 0 16,0 0 0-16,0 0 0 0,0 0 0 0,0 0 0 15,-4 2 0-15,4-2 0 0,0 0 0 0,0 0-128 16,0 0 128-16,0 0 0 0,0 0-144 0,0 0 144 0,0 0-256 0,0 0 0 16,0 0 16-16,0 0 0 31,0 0-816-31,0 0-160 0,7-2-48 0,1 2 0 0,-8 0-1824 0,8-2-368 0,-8 2-80 0</inkml:trace>
  <inkml:trace contextRef="#ctx0" brushRef="#br1" timeOffset="-143065.771">11058 16644 20271 0,'0'0'1792'0,"-5"1"-1424"0,-1-1-368 0,1 1 0 0,0-1 4128 0,0 2 752 0,0-1 160 0,1 1 16 0,0-1-2752 0,-1 2-576 0,1 2-96 0,-1 0-32 0,0 3-768 0,0 1-144 16,0 1-48-16,-2 2 0 0,1 3-448 0,-3 3-192 15,-1 1 128-15,-1 2-128 0,-1 4 0 0,-2 0 0 16,-1 1 0-16,1 2 0 0,0 0-400 0,0 0-64 0,2-1-16 15,1-1 0 1,-1-2-2192-16,2-1-432 0,3-1-96 0</inkml:trace>
  <inkml:trace contextRef="#ctx0" brushRef="#br1" timeOffset="-142351.189">12166 15804 25791 0,'-12'-21'1152'0,"6"10"224"0,1-2-1104 0,-1-2-272 15,1 0 0-15,-1 0 0 16,1-1 2608-16,1 2 464 0,0 1 80 0,0 3 32 16,-1 0-960-16,2 2-192 0,1 3-48 0,2 5 0 0,0 0-976 0,0 0-208 15,0 0-32-15,0 0-16 0,-5 5-304 0,3 5-64 16,-2 4-16-16,2 5 0 0,-1 4-224 0,1 4-144 15,0 2 192-15,0 4-192 0,1 4 176 0,0 3-176 16,-2 3 160-16,1 5-160 0,0 2 128 0,1 4-128 16,1 2 0-16,1 0 144 0,0 0-144 0,1-1 0 15,0-1 0-15,1-3 0 0,-1-3 0 0,0-4 0 16,0-4 128-16,2-5-128 0,-1-4 0 0,0-6 0 16,-1-4 144-16,2-4-144 0,-2-4 128 0,0-6-128 15,-2-7 160-15,0 0-160 0,0 0 240 0,4-6-48 0,1-6-16 0,-1-3 0 0,0-1-176 0,0-3 192 31,0-2-192-31,1-1 192 0,0-1-192 0,1 0 0 0,0 0 0 0,2 1 0 0,1 2 0 0,0 4 0 16,-2 1 0-16,2 3 0 0,0 1 0 0,1 4 0 0,1 1-176 0,-1 4 176 16,1 1-144-16,1 3 144 15,0 2-160-15,1 3 160 0,-1 2-160 0,3 3 160 16,-1 2-160-16,0 2 160 0,-1-1 0 0,1 0 0 0,-1 2-128 0,-1-1 128 31,0-1 0-31,-3 0 0 0,-2 1 0 0,-1-2 0 0,-2-1 0 0,-1-1 0 0,-3 0 0 0,-3 0 0 16,-1 0 0-16,-3 2 208 0,-3-3-64 0,-2 0-16 31,-1-3 48-31,-2 1 0 0,-3-1 0 0,-1-1 0 0,0-2-48 0,0 1-128 16,-2-3 192-16,2 0-64 0,1 0-128 0,1 0 0 0,1-3 144 15,1 0-144 1,3 0 0-16,1-1 0 0,2-1 0 0,2 1-192 16,0-1-960-16,7 2-192 0,0 0-32 0,0 0-16 15,0 0-1520-15,3-5-304 0,3-1-64 0,2 1-14000 0</inkml:trace>
  <inkml:trace contextRef="#ctx0" brushRef="#br1" timeOffset="-142050.756">12798 16391 18431 0,'-4'-1'1632'0,"-2"0"-1312"0,1-1-320 0,1 1 0 0,4 1 5264 0,0 0 992 0,0 0 192 0,0 0 32 16,0 0-3744-16,0 0-752 0,0 0-160 0,0 0-32 15,0 0-944-15,0 0-192 0,6 0-32 0,2 0-16 16,1 0-160-16,1 1-16 0,1 1-16 0,1 0 0 16,1-1-224-16,1-1-32 0,2 0-16 0,-1 0 0 0,3 1-144 0,-1-2 0 31,1 0 0-31,0 0 0 0,2-1 0 0,-2 0 0 0,1 0 0 0,-1-1 0 15,1 2-1280-15,0 0-176 0,-1 0-32 0,0 2-16 16,-2 0-2544-16,-1 1-512 0</inkml:trace>
  <inkml:trace contextRef="#ctx0" brushRef="#br1" timeOffset="-141861.518">12878 16588 38639 0,'-28'9'1712'0,"17"-4"352"16,-2 0-1648-16,1 0-416 0,1 1 0 0,2-1 0 15,0 2 1648-15,4-3 240 16,5-4 48-16,0 0 16 0,0 0-544 0,0 0-128 16,8 6 0-16,1-2-16 0,4-2-816 0,3 0-176 0,1-1-16 0,3-1-16 15,3-1-48-15,-1-2-16 0,3 0 0 0,0 1 0 16,1 0-176-16,0-1 0 0,0 1 0 0,-1 0 0 16,-1 1-688-16,2 1-208 0,-2-1-64 0,-1 2-13808 15,-1 2-2768-15</inkml:trace>
  <inkml:trace contextRef="#ctx0" brushRef="#br1" timeOffset="-140142.074">14297 16454 21183 0,'0'0'1888'0,"-4"-4"-1504"0,1-1-384 0,0 0 0 0,-1-2 3392 0,2 0 624 0,-1 1 112 0,1-1 32 0,-1 0-1600 0,-1 0-304 15,1 0-64-15,-1 1-16 0,1-1-832 0,-1 2-192 16,-2-1-16-16,0 2-16 0,-3-1-416 0,0 3-96 16,-2 0-16-16,-1 1 0 0,-3 0-416 0,-1 3-176 15,-3 1 128-15,0 4-128 0,-3 3 0 0,-5 5 0 0,2 2 0 0,1 5 0 16,0 3 0-16,0 1 0 15,4 3 0-15,1 1 0 0,3-1 0 0,4 1 0 0,2-1 0 0,5-1 0 16,3 2 0-16,2-3 0 0,2-1-144 0,3-4 144 16,2-2 0-16,3-3-160 0,3-3 160 0,1-1-128 31,3-5-512-31,2-2-112 0,2-2-16 0,-2-3 0 16,2-2-1504-16,1-3-304 0,0-2-64 0</inkml:trace>
  <inkml:trace contextRef="#ctx0" brushRef="#br1" timeOffset="-139961.506">14376 16699 27647 0,'-9'13'2448'0,"6"-5"-1952"15,-1 2-496-15,3 2 0 0,1 1 2416 0,0 2 384 16,1 1 80-16,2 1 0 0,0-1-1280 0,2 1-256 16,0-1-48-16,0 2-16 0,2 2-752 0,-2 0-144 15,1 2-48-15,-1 3 0 0,1-1-336 0,-1 2 0 0,-1 2 0 0,-2 0 0 31,-1 2-2304-31,0 0-464 0,-1-2-112 0</inkml:trace>
  <inkml:trace contextRef="#ctx0" brushRef="#br1" timeOffset="-139479.885">14463 16048 18431 0,'-11'-1'1632'0,"4"1"-1312"0,-2 0-320 0,2 0 0 16,0 0 4608-16,1 1 864 0,1 0 160 0,5-1 48 0,0 0-2992 15,0 0-608-15,0 0-112 0,0 0-32 0,0 0-1040 0,8-1-224 16,2-1-32-16,1 0-16 0,0-2-432 0,2 1-64 16,1 0-128-16,1-1 176 15,2 2-176-15,1 0 0 0,-1-1 144 0,1 1-144 0,-1 0 0 0,1 2 0 0,-2 0 0 0,0 2 0 16,-3 0 0-16,-1 1 0 0,0 1 0 0,-3 1 0 16,-1-1 0-16,-3 3 128 0,-1-1-128 0,-3 4 0 15,-1-1 128-15,-1 1-128 0,-4 0 128 0,-1 2-128 16,-2 1 144-16,-1 0-144 0,-1 0 192 15,0 1-192-15,-1-1 160 0,0 0-160 0,-1 2 128 0,1-2-128 16,0 0 0-16,1 0 128 0,0 0-128 0,3-1 0 0,0-1 0 0,2 0 0 16,1-1 0-16,3-1 0 0,2 0 0 0,3-1 0 31,1-2 0-31,3 1 0 0,3-2 0 0,2 1 0 0,3-2-176 0,1 0 176 31,3-2-528-31,1-1-32 0,1 0 0 0,2 0 0 16,1-1-1888-16,2 0-384 0,-4 0-80 0</inkml:trace>
  <inkml:trace contextRef="#ctx0" brushRef="#br1" timeOffset="-139011.881">15382 16370 39743 0,'-9'-6'1760'0,"9"6"352"0,-5-4-1680 0,-1 2-432 0,6 2 0 0,0 0 0 0,0 0 1344 0,0 0 176 0,0 0 32 0,0 0 16 0,0 0-672 0,2 8-128 15,-1 0-16-15,1 2-16 0,-1 1-480 0,1 2-80 16,0 2-32-16,1 3 0 15,-1 0-144-15,-1 4 128 0,0 2-128 0,-1 0 128 0,-1 1-128 0,0 3 0 16,0 0 0-16,-2 1 128 0,0 2-128 0,1-2-144 16,-1 1 144-16,0-1-208 31,1-3-1712-31,2 0-320 0,-1 0-80 0,0-3-10656 16,0-3-2128-16</inkml:trace>
  <inkml:trace contextRef="#ctx0" brushRef="#br1" timeOffset="-138829.177">15300 16681 23951 0,'-16'-9'1056'0,"9"3"224"0,-3 2-1024 0,0-1-256 16,0 1 0-16,0 0 0 0,1-1 4032 0,3 3 736 15,0-1 160-15,6 3 16 0,0 0-3056 0,0 0-608 16,0 0-128-16,0 0-32 16,0 0-864-16,9 0-256 0,1 0 0 0,1 0 128 0,2 1-128 0,2-1 0 0,4 0 0 0,1 0 0 0,1 0 0 0,1-1 0 31,2-3-144-31,4 1 144 15,0-1-1264-15,3-1-176 0,3 0-32 0,0-2-16 16,4 1-1968-16,-3-3-384 0</inkml:trace>
  <inkml:trace contextRef="#ctx0" brushRef="#br1" timeOffset="-138377.963">16359 16451 12895 0,'0'0'576'0,"0"0"112"0,-2-6-560 0,-1 1-128 0,3 5 0 0,-2-7 0 0,-1-1 5248 0,0 2 1024 0,0 0 208 0,0 1 48 16,1-1-3392-16,-1 0-688 16,0-2-128-16,-1 1-16 0,0 2-832 0,1 0-176 15,-2 1-16-15,0 0-16 0,-2 0-432 0,0 2-96 16,0 0-16-16,-2 2 0 0,-3 1-384 0,0 2-80 16,-3 3 0-16,1 2-16 0,-3 3-240 0,0 2 128 15,-2 2-128-15,1 1 0 0,-2 0 0 0,0 2 0 16,1 0 0-16,2 1 0 0,0 0 0 0,4-1 0 0,2 3 0 0,3 1 0 15,3 0 0-15,3-1 0 16,4-1-128-16,1-1 128 0,5-1 0 0,3-2-128 16,1-3 128-16,3-2 0 0,4 0-240 0,2-4 64 15,1-4 16-15,2-1 0 16,0-2-1040-16,2-1-208 0,0-2-32 0,0-1-16 16,2 0-1424-16,-1-1-272 0,0-1-64 0</inkml:trace>
  <inkml:trace contextRef="#ctx0" brushRef="#br1" timeOffset="-137998.172">16585 16656 19343 0,'-10'-6'848'0,"10"6"192"16,-4-5-832-16,4 5-208 0,0-5 0 0,1-1 0 0,2 1 4400 0,1 0 832 0,2 2 160 0,1 0 48 0,3 0-3408 0,0-1-688 15,0 2-128-15,1 1-16 16,1 0-688-16,0 1-128 0,0 0-16 0,1 1-16 0,2 1-32 0,-4 0 0 0,-1 2 0 0,-2-1 0 16,0 1-16-16,0 2-16 0,-3 0 0 0,-1 1 0 15,-1 0 48-15,-1 1 16 0,-2 1 0 0,-1 2 0 16,0 0-16-16,-3 1 0 0,-3 2 0 0,-1 0 0 16,-2 0-144-16,-1 2-16 0,1-2-16 0,-1 0 0 15,-1 0-32-15,1 1 0 0,1-1 0 0,3-1 0 16,-2-2-128-16,1 0 192 15,1 0-192-15,0 0 192 0,3-1-192 0,0-1 0 16,4-2 144-16,1-1-144 0,2 2 0 0,0-3 0 16,2 0 0-16,3-2 0 0,2 0 0 0,2 0 0 15,-1-2 0-15,3-1 0 16,3-1-624-16,2-2-32 0,-1 0-16 0,2 0 0 16,0-2-2400-16,0-1-496 0</inkml:trace>
  <inkml:trace contextRef="#ctx0" brushRef="#br1" timeOffset="-137574.172">16676 16000 38415 0,'-13'-5'1696'0,"13"5"352"0,0 0-1632 0,-9-3-416 0,9 3 0 0,0 0 0 0,0 0 1472 0,0 0 192 0,0 0 64 0,0 0 0 16,0 0-704-16,0 0-144 0,6-2-32 0,3 1 0 15,1 1-528-15,2 0-128 0,3 0 0 0,0 1-16 0,3 0-176 0,0 1 192 16,2-1-192-16,8 2 192 16,-4 1-192-16,-1-1 0 15,-2-1 0-15,-1 0 0 0,-2 2 0 0,-1-2 0 0,-3-1 128 0,-1 1-128 31,-3 0 0-31,-1 1 0 0,-9-3 0 0,0 0 128 0,0 0 128 0,2 8 32 0,-2-8 0 0,-4 10 0 16,-5 0 144-16,-2 1 16 16,-2 1 16-16,-2 3 0 0,-1 0-208 0,4-4-32 0,-2 2-16 0,-2 2 0 15,2-1-208-15,-3 1 144 0,3 0-144 0,0 0 128 16,1-1-128-16,4 1 0 0,0-1 0 0,3-1 0 16,3-1 0-16,-1 4 0 0,2-4 0 0,4 0 0 15,4-3 0-15,4-3 0 0,3-1-224 0,5-2 80 31,2-1-1424-31,3 0-288 0,3 0-48 0,4-2-12400 16,2-1-2480-16</inkml:trace>
  <inkml:trace contextRef="#ctx0" brushRef="#br1" timeOffset="-137228.264">17501 16514 24879 0,'-10'-3'2208'0,"10"3"-1760"0,0 0-448 0,0 0 0 0,0 0 3136 0,0 0 528 0,0 0 112 0,0 0 32 0,9-5-2080 0,2 0-432 16,2 1-80-16,2-1 0 15,2 2-480-15,0-1-96 16,2-3 0-16,4 1-16 0,1-2-432 0,4 0-64 16,2 2-128-16,0 0 176 0,2 2-176 0,1-2 0 15,1 2 0-15,1 0 0 16,-1 3-2304-16,-2 0-352 0,-3 0-64 0</inkml:trace>
  <inkml:trace contextRef="#ctx0" brushRef="#br1" timeOffset="-136776.502">18308 16219 29487 0,'-13'-15'2624'0,"5"6"-2112"15,1 1-512-15,2 0 0 16,0 1 3456-16,5 7 576 0,0 0 112 0,0 0 16 15,0 0-2640-15,0 0-544 0,0 0-96 0,5 9-32 16,0 2-400-16,1 3-96 0,1 3-16 0,1 3 0 0,-1 2-192 0,2 2-144 16,-3 1 192-16,0 4-192 0,2 1 320 0,0 0-32 15,-1 2-16-15,0 1 0 0,-2-1-144 0,1 2-128 16,-1 1 144-16,1 0-144 0,0-2 0 0,0-4 128 16,-1 0-128-16,0-6 0 0,-3-2 0 0,0-6 0 15,0-5 128-15,1-1-128 0,-3-9 128 0,0 0 0 16,0 0-128-16,0 0 192 0,0 0-16 0,-5-9-16 15,1-3 0-15,-1-3 0 0,-1-3-160 0,-1-3 128 0,1-2-128 0,1-2 128 16,1-1-128-16,-1 1 0 16,1 1 0-16,2 0 128 0,2 1-128 0,2 0 0 0,0-1 0 0,3 4 128 15,0-2-128-15,3 0 0 0,1 1 0 0,1 0 128 16,2 1-128-16,0 2 0 16,0 1 0-16,2 1 0 0,2 2 0 0,-1 1 0 0,0 1 0 0,1 0 0 15,-1 1 0-15,3 1 0 0,-1 0 0 0,2 2 0 0,-1 2-128 0,0 0 128 16,0 2 0-16,0-1 0 0,-2 2 0 0,-1 2-176 15,-1 1 176-15,-2 2-128 16,0 0-1008-16,-1 2-192 0,-1 0-32 0,-1 1-16 31,-9-5-2384-31,7 7-464 0</inkml:trace>
  <inkml:trace contextRef="#ctx0" brushRef="#br1" timeOffset="-136375.82">18848 15989 30399 0,'0'0'2704'0,"3"-9"-2160"0,-1 1-544 0,2 0 0 0,2 1 2192 0,0-1 336 0,2 0 64 0,1 3 16 15,0 0-784-15,0 2-160 0,1-1-16 0,0 0-16 16,1 1-816-16,-1 0-176 0,2 1-16 0,-1 1-16 15,-1-1-112-15,0 2-32 0,1 0 0 0,-1 2 0 0,-10-2-176 0,11 2-32 16,0-1-16-16,-1 2 0 0,-1 2 16 0,-2-1 16 16,-7-4 0-16,9 5 0 0,-9-5-16 0,0 0-16 15,7 9 0-15,-7-9 0 0,2 11-80 0,-2-1-16 16,-3 0 0-16,-2 1 0 0,-2 0 16 0,-1 0 0 16,-1 0 0-16,-1 1 0 0,-1 0-32 0,-1 0-128 15,0-2 192-15,1 2-64 0,1 0-128 0,1 1 192 16,2-2-192-16,0 0 192 0,1 0-192 0,2-2 128 15,1-1-128-15,3-8 128 0,0 10-128 0,1-1 0 0,-1-9 0 0,6 10 0 0,2-1 0 0,3-1 0 32,1 0 0-32,4-1 0 0,-1-3 0 0,4 0 0 0,2 0 0 0,2-1 0 15,0 0-768-15,0 1-192 0,1-2-48 0,0-1 0 16,1-1-1696-16,-2 0-352 0,-1 0-64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9T17:52:37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6653 12694 19231 0,'0'0'848'0,"2"-5"176"0,-1-3-816 0,0 0-208 0,0-1 0 0,1 1 0 0,2-1 1664 0,-1-1 304 0,-2 0 48 0,2 0 16 16,-1 0-48-16,1 0 0 0,0 0 0 0,0 1 0 0,1-1-224 0,-2 0-48 31,0 0-16-31,0 2 0 0,-1 2-288 0,1 0-64 0,-2 6-16 0,0 0 0 0,0 0-464 0,0 0-96 15,0 0 0-15,0 0-16 16,0 0-304-16,0 0-64 16,3 10-16-16,-2 2 0 0,0 3-208 0,0 3-32 15,1 3-128-15,-2 3 192 0,1 4-192 0,0 2 0 0,2 3 128 0,-2 3-128 16,0 1 0-16,0 4 0 16,1 3 0-16,0 1 0 0,2 1 0 0,-1 4 0 0,0 1 0 0,0-1 0 0,1-3 0 0,-1-2 128 15,-1-2-128-15,2-1 0 0,-1 0 0 0,0-4 0 16,0-3 0-16,1-3 0 0,-1-3-192 0,1-3 32 15,0-2 0-15,-1-2 0 16,0-2-224-16,0-3-64 0,-1-3 0 0,0-2 0 16,-1-2-320-16,0-1-64 0,0-3 0 0,1 1-16 15,-2-7-1520-15,0 0-320 0,0 0-48 0,0 0-8608 16,0 0-1728-16</inkml:trace>
  <inkml:trace contextRef="#ctx0" brushRef="#br0" timeOffset="2642.608">7089 13122 19343 0,'0'0'1728'0,"0"0"-1392"0,0 0-336 0,0 0 0 0,0 0 2800 0,0 0 480 0,0 0 112 0,0 0 0 0,0 0-1088 0,0 0-240 16,0 0-32-16,0 0-16 0,0 0-800 0,0 0-176 15,-5-1-16-15,-1 2-16 0,1 0-368 0,-2 1-64 16,1 2 0-16,-3 0-16 0,-1 0-192 0,-2 3-48 16,-1 0 0-16,-2 0 0 0,0 2-112 0,-1 1-16 0,0 1-16 0,-3 1 0 15,-2 1-48-15,0 1 0 16,3-1 0-16,-1 0 0 15,1 0-128-15,2-1 160 0,1-1-160 0,0 0 160 16,3-2-160-16,1 0 0 0,1 0 0 0,3-2 0 0,-1 1 0 0,1 0 0 16,4-3 0-16,-1 1 0 0,4-6 0 0,0 0 0 15,0 0 0-15,0 0 0 0,4 6 240 0,1 0-48 16,2-2 0-16,0 0 0 0,0-1 96 0,2 0 16 16,1 0 0-16,1 1 0 0,0-2-48 0,-1 1 0 15,1 1 0-15,2-1 0 0,1 1-112 0,2 1-16 16,-2 0-128-16,0 2 192 0,1 0-192 0,-1 1 128 15,0 0-128-15,3 0 0 0,-2 0 0 0,1 2 128 16,-1 0-128-16,0 0 0 0,-1 0 0 0,-1 0 0 16,0 0 0-16,0 1 0 15,0-1-368-15,2 0-64 0,-1-1-16 0,-1 0 0 0,0-1-1920 0,2-1-384 0,-1-3-64 0,0-3-9920 32,1-2-1984-32</inkml:trace>
  <inkml:trace contextRef="#ctx0" brushRef="#br0" timeOffset="2973.88">7511 12981 11967 0,'0'0'1072'0,"0"-6"-864"0,1-2-208 0,-1 0 0 0,0 1 4880 0,0 0 944 0,0 7 176 0,0-6 32 0,0 6-3024 0,0 0-592 16,0 0-128-16,0 0-32 0,0 0-928 0,0 0-192 16,0 0-48-16,-6 9 0 0,0 3-640 0,-2 5-128 0,0 5-16 0,-1 3-16 15,-1 4-160-15,1 4-128 16,-1 4 144-16,0 3-144 0,1 0 0 0,1 3 0 16,4 2 0-16,-1 2 0 0,2-1 0 0,4 1 0 0,4 0 0 0,1-1 0 15,3-5-176-15,2-2-80 0,2-5 0 0,0-3-16 31,1-5-496-31,0-4-112 0,0-4-16 0,2-4 0 16,-2-3-1072-16,2-4-208 0,2-5-64 0,1-3 0 16,-1-4-816-16,1-2-160 0</inkml:trace>
  <inkml:trace contextRef="#ctx0" brushRef="#br0" timeOffset="3324.099">7786 13381 6447 0,'0'0'576'0,"0"0"-576"0,-4-5 0 0,3 0 0 0,1-1 5872 0,0 1 1056 31,1-1 224-31,1 0 32 0,1-1-4064 0,1 0-816 0,0 1-176 0,3-1-16 0,1-1-784 0,-1 2-160 16,0 0-16-16,1 1-16 0,-1 0-624 0,1 2-112 0,-1 1-16 0,-1 0-16 15,2 1-176-15,0 1-16 0,1 0-16 0,-2 1 0 16,0 0-160-16,-1 2 0 0,2 2 144 0,0 0-144 15,0 1 0-15,-1 0 128 0,1 1-128 0,0 0 0 16,-1 3 0-16,2 0 0 0,0 1 0 0,0 0 128 16,-2 1-128-16,2 0 0 15,1-2 0-15,1 2 0 0,1 1 0 0,-1-1 0 0,-2-1 0 0,0-3 0 16,1 0 0-16,1 0 0 16,0-2 0-16,0 1 0 0,0 0 0 0,0-1-240 0,0-1 64 15,-1-1 16 1,0-1-1072-16,-2 1-224 0,-1-1-32 0,0-1-16 15,-1 0-1504-15,-6-2-288 0,0 0-64 0</inkml:trace>
  <inkml:trace contextRef="#ctx0" brushRef="#br0" timeOffset="3577.153">8073 13276 12895 0,'-6'-3'1152'0,"1"-1"-928"31,-1 1-224-31,1 1 0 0,0 1 5824 0,5 1 1104 0,0 0 240 0,0 0 32 16,0 0-4384-16,0 0-864 0,0 0-176 0,0 0-48 16,0 0-1008-16,0 0-208 0,0 0-32 0,2 9-16 15,1 2-272-15,-2 1-64 0,-1 1-128 0,-2 3 192 16,-2 3 128-16,1 3 0 0,0 1 16 0,-1 3 0 16,1 1-208-16,-1-1-128 0,-2 0 160 0,0 0-160 15,1 2-176-15,2-1-128 0,0 0-16 0,-1-3-16 16,1-1-1616-16,2-2-320 0,0-3-64 0,2-1-16 15,0-3-1984-15,1-2-400 0</inkml:trace>
  <inkml:trace contextRef="#ctx0" brushRef="#br0" timeOffset="3776.168">8404 13426 21183 0,'0'0'1888'0,"0"0"-1504"15,-1 7-384-15,-2 0 0 0,2 0 3520 0,0 0 640 0,0 1 128 0,1 1 32 0,0 0-2048 0,0 0-416 16,1 1-64-16,0 1-32 0,-2 0-944 0,2 3-192 16,-1 0-48-16,0 2 0 15,1 1-400-15,-1 2-176 0,-1 0 128 0,-1 6-128 16,0-1 0-16,0-3 0 0,0-2 0 31,0 0-1936-31,0-2-480 0,0-2-80 0,1-2-9440 0,0-3-1888 0</inkml:trace>
  <inkml:trace contextRef="#ctx0" brushRef="#br0" timeOffset="4203.484">8545 13368 31615 0,'0'0'1408'0,"0"0"272"0,0 0-1344 0,0 0-336 0,0 0 0 0,0 0 0 16,0 0 2160-16,0 0 352 0,0 0 80 0,0 0 16 15,0 0-1040-15,0 0-208 0,0 0-32 0,0 0-16 0,0 0-544 0,6 0-128 16,-6 0 0-16,7 0-16 0,-1-1-304 0,1 0-64 16,1 0-16-16,-2-1 0 0,0 0-240 0,0 1 128 0,1-2-128 0,0 1 0 15,0 1 128-15,1-1-128 16,-1 0 0-16,0 1 0 0,1 1 0 0,2 0 128 15,-2 1-128-15,-1 0 0 0,1 0 0 0,2 1 0 0,-1 1 0 0,1 2 0 16,-1 0 0-16,2 2 0 0,-2 1 0 0,2 0 0 0,-2 2 0 0,1 1 0 31,1 0 0-31,2 3 0 0,-2 1 128 0,2 0-128 0,-1 2 0 0,2-1 0 0,-2 2 0 0,0 1 0 32,-1-2 0-32,1 1 0 0,1-3 0 0,-1 1 0 0,-1-1 0 0,1-2 0 0,-1-2 0 0,-1-1 0 15,-1-2-144-15,-1-3 144 16,-1-1-1024-16,1-3-128 0,-8-1 0 0,7-1-16 15,-2-3-1024-15,1 0-208 0,-2-2-32 0,-1 0-9376 16,0-2-1872-16</inkml:trace>
  <inkml:trace contextRef="#ctx0" brushRef="#br0" timeOffset="4453.373">8965 13273 20271 0,'0'0'1792'0,"0"0"-1424"16,-6 0-368-16,1 1 0 0,-1 0 3248 0,6-1 576 16,-5 3 112-16,-1 2 32 0,0 0-1488 0,-1 3-304 15,0 1-48-15,1 3-16 0,0 3-1152 0,-1 2-256 16,-1 0-32-16,0 3-16 0,-2 2-432 0,-1 1-96 16,-1 0 0-16,1 3-128 0,-1-1 0 0,0 1 0 0,0 1 0 0,2-2 0 0,0-1-176 0,1-1-80 31,1-2-32-31,1-2 0 15,3-2-2528-15,0-2-512 0,4-2-112 0,0-3-12576 16</inkml:trace>
  <inkml:trace contextRef="#ctx0" brushRef="#br0" timeOffset="4705.479">9225 13230 34607 0,'0'0'1536'0,"0"0"320"0,0 0-1488 0,0 0-368 0,0 0 0 0,0 0 0 0,-5 1 1920 0,5-1 320 15,-4 2 64-15,4-2 16 0,-5 5-864 0,1-1-176 16,-1 1-48-16,1 2 0 16,0 1-720-16,-1 2-128 0,1 0-48 0,-1 1 0 0,0 1-336 0,-1 1 128 15,1 2-128-15,-1 0 0 0,2-1 0 0,-2-1-288 0,3 0 48 0,1-1 16 31,1 0-2080-31,0-1-432 0,1-1-80 0,1-1-9664 0,0-1-1952 0</inkml:trace>
  <inkml:trace contextRef="#ctx0" brushRef="#br0" timeOffset="5139.138">9461 13031 25791 0,'0'0'2304'0,"0"0"-1856"32,0 0-448-32,0 0 0 0,0 0 3072 0,0 0 512 15,0 0 96-15,0 0 32 0,0 0-1856 0,0 0-384 16,0 0-64-16,0 0 0 0,6 3-864 0,2 1-160 16,2 2-48-16,-1 1 0 0,1 0 16 0,1 3 0 0,1 3 0 0,0 2 0 15,0 1 32-15,0 4 0 0,0 2 0 0,0 2 0 0,0 1-64 0,3 2 0 16,-2 0 0-16,-1 3 0 15,-2 2-160-15,1 1-32 0,-3 1-128 0,-2 1 192 0,-1 2-192 0,-3 0 144 16,-1 0-144-16,-2 1 128 0,-1-2-128 0,-4-1 128 16,-2-2-128-16,-1-1 128 0,-4-2-272 0,1-3-64 0,-1 0-16 0,0-3 0 47,-1-2-2144-47,-2-2-448 0,-1-3-64 0,-1-1-16096 0</inkml:trace>
  <inkml:trace contextRef="#ctx0" brushRef="#br0" timeOffset="5742.183">10262 13240 8287 0,'0'0'736'0,"0"0"-592"0,-6 3-144 0,1 0 0 0,-1 1 6688 0,2-1 1312 0,-3 0 256 0,7-3 48 16,0 0-5008-16,-4 5-992 0,0-1-208 0,4-4-48 15,-3 4-736-15,3-4-160 0,0 0-16 0,0 0-16 16,1 7-464-16,-1-7-80 16,0 0-32-16,6 4 0 0,0 0-208 0,2-1-32 0,0-1-16 0,1-1 0 0,2-1-288 0,2 0 128 15,2 0-128-15,1 0 0 0,-1 0 0 16,3-1 0-1,2 0 0-15,0 0 0 0,2-1 0 0,4 0-144 0,-3-2-16 16,2 2 0 0,0 1-1616-16,2 0-320 0,-2 0-64 0,0 1-16 15,-2 0-2304-15,-2 1-448 0</inkml:trace>
  <inkml:trace contextRef="#ctx0" brushRef="#br0" timeOffset="5956.115">10427 13407 36159 0,'-26'9'1600'0,"16"-4"336"0,-1 2-1552 0,0-1-384 16,-3 1 0 0,2 0 0-16,1-2 1664 0,1 1 256 0,1-2 64 0,4-1 0 15,-1 1-576-15,6-4-128 0,0 0 0 0,0 0-16 16,0 0-816-16,7 5-176 0,2 0-16 0,2-2-16 0,0-2-240 0,2 0 144 0,3-1-144 0,1-1 128 16,4 0-128-16,2-2 0 0,2-1 0 0,2 0 0 0,1-1 0 15,3 0 0-15,3-1 0 0,-2 2 0 31,-1 0-1104-31,15-3-256 0,-6 0-48 0,-15 4-12240 0,1 0-2448 0</inkml:trace>
  <inkml:trace contextRef="#ctx0" brushRef="#br0" timeOffset="6778.775">12073 12493 25791 0,'0'0'2304'0,"0"0"-1856"0,-8-1-448 0,2 0 0 0,6 1 3056 0,-5-1 512 0,-2-2 96 0,0 2 32 16,1 0-1328-16,-1 1-256 0,1 0-48 15,-1 0-16-15,-1 1-896 0,1 1-192 0,-2 1-48 0,-1 0 0 16,-1 1-512-16,0 3-96 0,-6 2-32 0,0 2 0 0,-2 1-96 0,-2 2-32 16,-3 2 0-16,-1 1 0 0,-2 2-144 0,1 1 0 15,-3 1 144-15,2 1-144 0,0 1 0 0,1 0 128 16,1 0-128-16,-1 0 0 0,1 0 0 0,1-1 0 15,1 0 0-15,1-1 0 0,1-1 0 0,2-2 0 16,4 0 0-16,1-1 128 0,1-1-128 0,2-1 0 16,2-1 0-16,1-2 0 0,2-2 128 0,3 0 0 15,1-2 0-15,2 0 0 0,1-1-128 0,1-1 176 16,1 0-176-16,2-1 192 0,0 1-192 0,2-1 160 16,0 1-160-16,1-1 160 0,2 1-16 0,2 1 0 15,0 0 0-15,3 1 0 0,0-1-16 0,2 2-128 16,1 1 192-16,2 1-64 0,1 1-128 0,2 1 0 15,1 2 144-15,3 1-144 0,-3 1 0 0,3 0 0 16,2 1 0-16,1 1 128 0,-1 0-128 0,2 2 0 16,-2 1 0-16,2 1 0 0,1 1 0 0,-2-1 0 15,0 0 0-15,0-2 0 16,-3-2-640-16,2 0-128 0,-1-1-48 0,0-2 0 16,-5 0-1632-16,10 2-336 0,-4-3-64 0,-11-9-16928 0</inkml:trace>
  <inkml:trace contextRef="#ctx0" brushRef="#br0" timeOffset="7979.348">12463 12751 9215 0,'0'0'816'0,"0"0"-656"0,0 0-160 0,0 0 0 0,-3 5 4192 0,3-5 800 0,-6 3 176 0,6-3 16 0,-4 3-2176 0,4-3-432 15,0 0-80-15,0 0-32 0,0 0-800 0,0 0-176 0,0 0-16 0,0 0-16 16,0 0-448-16,5 4-96 0,2-2-16 0,0 0 0 15,2-1-208-15,2 0-48 0,-1-1-16 0,2 0 0 32,1-1-288-32,3-2-48 0,0 1-16 0,2-1 0 0,4 0-112 0,2 0-32 15,3 0 0-15,1-1 0 0,2 0-128 0,3-1 0 16,2 1 0-16,4-1 128 0,-1 0-128 0,-1 0 0 16,-1-1 0-16,-2 2 0 0,0-2 0 0,-1 3 0 15,-2 1 0-15,-3 0 0 0,-1 0 0 0,8 1-224 16,-8 1 80-16,-11 0 16 15,-2 1-288-15,-2 1-48 0,-1 0-16 0,-1 0 0 16,-1 0-1248-16,-3 0-256 0,0 2-64 0,-6-4 0 16,0 0-1280-16,4 4-256 0,-4-4-48 0</inkml:trace>
  <inkml:trace contextRef="#ctx0" brushRef="#br0" timeOffset="8249.239">13041 12738 911 0,'0'0'0'0,"-4"-3"0"0,-3-2 0 0,1 1 0 0,0 0 7872 0,1-1 1472 31,-2 1 320-31,2 1 48 0,0-1-6016 0,5 4-1200 0,0 0-256 0,0 0-32 16,0 0-784-16,0 0-144 0,0 0-48 0,0 0 0 16,0 0-608-16,0 0-128 0,0 0-32 0,-1 9 0 0,0 2-288 0,2 1-176 15,0 2 192-15,2 2-192 0,0 0 0 0,1 3 0 16,0 2 0-16,-1 2 0 0,0 1 0 0,2 5 0 15,-3 1 0-15,1 0 0 0,1 1 0 0,1 1 0 16,0-1-160-16,2 1 160 16,0 0-1632-16,-1-2-208 0,0 0-32 0,-1-2-16 15,1-3-1392-15,-1-1-288 0,-3-1-48 0,2 6-6960 16,-3-9-1392-16</inkml:trace>
  <inkml:trace contextRef="#ctx0" brushRef="#br0" timeOffset="8465.748">12972 13338 22687 0,'-19'-3'1008'0,"11"3"208"16,-4-1-976-16,-3 0-240 0,0 1 0 0,-8-1 0 0,1-1 2528 0,7 1 464 15,1 1 80-15,1 0 32 0,1 0-704 0,0 0-144 32,1-1-16-32,0 1-16 0,3 1-736 0,1 0-144 15,2 1-16-15,5-2-16 0,0 0-512 0,0 0-96 16,0 0-32-16,0 0 0 0,0 0-416 0,0 0-96 0,7 3-16 0,1 0 0 16,3-1-144-16,3-1 0 0,1-2 144 0,3 0-144 15,4 0 0-15,1 0 0 16,1-3 0-16,1 2 128 0,-1-2-128 0,3-1 0 0,1 1 0 0,1-1 0 15,-2 0 0-15,1 1-208 0,1-1 48 0,-1 1 16 16,1 0-2080-16,9 0-400 0,-6 0-96 0,-4 1-10224 16,-4 1-2048-16</inkml:trace>
  <inkml:trace contextRef="#ctx0" brushRef="#br0" timeOffset="9033.121">13043 12996 11055 0,'0'0'976'0,"-2"-8"-784"0,2-1-192 0,0 4 0 0,2-1 3584 0,-1 1 688 0,0-2 128 16,0 0 16-16,-1 2-1296 0,0-2-272 0,-2 1-48 0,1 0-16 0,-1 1-752 0,1-2-160 0,-2 3-16 0,3 4-16 0,0 0-816 0,0 0-144 15,-5-3-48-15,-1 2 0 0,6 1-384 0,-5 1-96 16,-3 2-16-16,1 0 0 0,2 1-176 0,-1 3-32 0,1 1-128 0,-1 2 192 31,-1 1-192-31,1 1 0 16,2 1 0-16,-1 1-160 0,1 0 160 0,1 1 0 15,1-1 0-15,2 0 0 0,2 1 0 0,0-1-128 0,1-1 128 0,1-2 0 16,1-1 0-16,0-2-128 0,2-2 128 0,2-1 0 0,1-2 0 0,1-1-128 16,2-2 128-16,0-2 0 0,1-3 0 0,-3-2 0 15,3 0 0-15,-2-1 0 0,-1-3 0 0,0 0 0 16,-3-2 0-16,0 1 0 0,-1-1 0 0,-3 0 0 15,-1-1 0-15,-1 0 128 0,-4 1-128 0,-1 1 176 16,-1 1-176-16,-2 0 192 0,-1 1-192 0,-1 1 128 0,0 3-128 16,-1 0 128-16,-4 0-128 0,2 1 0 0,1 3 0 0,0 1 0 15,0 0-144-15,2 1-16 0,0 0 0 0,1 2 0 32,7-2-928-32,-3 5-192 0,-2-2-48 0,5-3 0 15,0 0-1424-15,-2 5-272 0,2-5-64 0</inkml:trace>
  <inkml:trace contextRef="#ctx0" brushRef="#br0" timeOffset="9914.128">13799 12678 28735 0,'0'0'1280'0,"0"0"256"0,-1-6-1232 0,0 2-304 0,-1-1 0 0,2 5 0 0,-3-4 1920 0,3 4 320 16,0 0 64-16,-5-2 0 0,0 0-576 0,-1 2-112 0,6 0-16 0,-6 3-16 15,-1 1-1008-15,-1 3-192 0,1 1-32 0,-1 3-16 0,0 3-192 0,1 3-144 16,-3 3 192-16,0 3-192 0,0 3 128 0,-1 2-128 31,1 2 0-31,1 3 0 0,0 3 0 0,2 2 0 16,0 0 0-16,3 2 0 0,0 0 0 0,3 0 0 15,2-3 0-15,2-1 0 16,1-4-320-16,3-3-160 0,0-1-32 0,2-4-16 16,1-2-1184-16,1-3-224 0,1-4-48 0,2-2-16 15,2-2-1072-15,-1-2-224 0</inkml:trace>
  <inkml:trace contextRef="#ctx0" brushRef="#br0" timeOffset="10281.001">13923 13038 31215 0,'0'0'1376'0,"0"0"288"0,2-4-1328 0,-1-1-336 0,-1-2 0 0,1 0 0 0,0 1 1824 0,1 0 288 0,-1 0 64 0,2 0 16 32,-1 1-656-32,1 0-128 0,1 1-16 0,-4 4-16 15,4-5-672-15,-4 5-128 0,6-3-16 0,0 1-16 0,-6 2-272 0,6-3-48 16,1 2-16-16,1 1 0 0,-8 0-208 0,0 0 0 16,6 3 0-16,2 1 0 0,-1 3 0 0,0 1 0 15,0-1 0-15,-2 2 0 0,2 1 0 0,1 0 128 16,1 1-128-16,3 6 0 0,-1 0 0 0,-4-6 0 15,2 1 0-15,1 0 0 0,1 0 0 0,0 0 0 16,0 0 0-16,2 1 0 0,-1-2 0 0,9 4 0 0,-3-4 0 0,-6-3 0 16,1-1 0-16,1 0 0 0,2 0 0 15,-2-2 0-15,0 1 0 0,-1-2-128 0,0-1 128 0,-2-1-208 16,-2 0-1472-16,-1-1-304 0,-1-1-48 0,0 0-16 16,-7 0-2112-16,0 0-448 0</inkml:trace>
  <inkml:trace contextRef="#ctx0" brushRef="#br0" timeOffset="10533.391">14201 13005 11967 0,'0'0'528'0,"-5"-8"112"0,2-1-512 0,2 2-128 0,0 1 0 0,0-4 0 15,1 2 4416-15,1 3 832 0,0-1 192 0,-1 6 16 0,0 0-2832 0,2-5-576 16,-2 5-128-16,0 0 0 0,0 0-704 0,0 0-144 15,0 0-32-15,0 0 0 0,0 0-448 0,-5 5-80 16,-2 2-32-16,1 3 0 0,-4 3-320 0,0 2-160 16,-1 3 160-16,-2 2-160 0,-1 0 0 0,1 2 0 15,0 2 0-15,-1-1 0 0,0 1 0 0,2 0 0 0,1-2-128 0,1 0 128 32,2-1-1216-32,1-1-144 0,2-3-32 0,0 0 0 15,3-2-1328-15,2-3-272 0,2-2-48 0</inkml:trace>
  <inkml:trace contextRef="#ctx0" brushRef="#br0" timeOffset="10881.578">14445 12716 29487 0,'0'0'2624'0,"0"0"-2112"0,0 0-512 0,0 0 0 0,0 0 2512 0,0 0 400 16,0 0 80-16,0 0 16 0,0 0-1200 0,0 0-224 15,0 0-48-15,3 7-16 0,-2-1-816 0,2 2-144 16,0 1-48-16,1 1 0 0,2 1-112 0,0 1-16 16,1 1-16-16,0 2 0 0,0 2-144 0,1 2-32 15,-1 2 0-15,-1 2 0 0,1 2-192 0,-2 2 176 0,1 2-176 16,-1 2 160-1,-2 1-160-15,0 3 0 0,-3-1 0 0,0 1 128 16,-2 2-128-16,-1-3 0 0,0-1 0 0,-2 0 128 16,-1 1-128-16,-2 0-144 0,1-1 144 0,-1-2-208 15,-1-2-1872-15,0-1-368 0,2-2-80 0,-4 1-17056 16</inkml:trace>
  <inkml:trace contextRef="#ctx0" brushRef="#br0" timeOffset="11401.423">14941 13297 33119 0,'0'0'1472'0,"0"0"288"0,0 0-1408 0,0 0-352 0,0 0 0 0,0 0 0 0,0 0 1440 0,0 0 224 0,0 0 32 0,0 0 16 0,0 0-304 0,0 0-64 16,0 0-16-16,-2 9 0 0,-1 0-752 0,-2 2-128 16,1 1-48-16,-1 1 0 0,0 1-256 0,-2 4-144 15,1 0 160-15,-6 11-160 0,0-4 0 0,4-8 0 16,1 0 0-16,2 2 0 0,-1-1-192 0,-1 7-144 16,0-4-32-16,5-9 0 15,0 0-2448-15,2-1-480 0,0-2-96 0</inkml:trace>
  <inkml:trace contextRef="#ctx0" brushRef="#br0" timeOffset="11853.299">15365 12855 13823 0,'0'0'1216'0,"0"0"-960"16,-7-4-256-16,7 4 0 0,0 0 3568 0,-8-4 656 15,8 4 144-15,-6-4 32 0,6 4-1648 0,0 0-320 16,-6-6-64-16,6 6 0 0,0 0-496 0,0 0-80 15,0 0-32-15,0 0 0 0,0 0-640 0,0 0-128 16,6-5-32-16,-6 5 0 0,6-4-288 0,2 2-64 0,1 0-16 0,0 1 0 16,1-1-208-16,2 1-64 0,1-1 0 0,2 2 0 15,2-1-176-15,1 0-144 0,1 0 192 0,3 1-192 16,2-1 128-16,-1 0-128 0,2-1 0 0,2 0 0 16,2-1 0-16,-1 0 0 15,1 0 0-15,1-2 0 0,-2 1 0 0,1 0 0 16,-1-1 0-16,1 1 0 15,0-1-400-15,-2 2-96 0,-2 0-16 0,-1 1 0 16,-2-1-1056-16,-2 1-224 0,-1 0-32 0,-2 0-16 16,-3 1-912-16,-2 1-192 0,-3 1-48 0,-9-1-13168 0</inkml:trace>
  <inkml:trace contextRef="#ctx0" brushRef="#br0" timeOffset="12317.421">15859 12783 16575 0,'-8'1'1472'0,"0"0"-1168"16,8-1-304-16,-10 3 0 0,0-1 4096 0,2 1 768 15,-2 0 160-15,2 1 32 0,8-4-2288 0,-7 5-448 16,7-5-80-16,-4 7-32 16,4-7-992-16,-1 9-208 0,1-1-48 0,0-8 0 15,2 9-400-15,2 2-96 0,2 1-16 0,-1 2 0 0,1 0-192 0,-1 2-32 16,0 3-16-16,-1 1 0 16,0 1-208-16,1 1 0 0,-1 0 0 0,1 0 0 15,-1 0 0-15,-2-6 0 0,1 3 0 0,0 11 0 0,-1 0 0 16,-1-11-320-16,-1 1 64 0,0 0 0 15,-1 1-1088-15,-1 0-224 0,-1-2-32 0,-1 0-16 16,0-1 576-16,0-3 112 0,-2-2 32 0,-4 3 0 16,0-5 192-16,3-6 32 0,-2 0 16 0,-4 0 0 0,-2-3 496 0,2-1 160 15,-1-2 0-15,-1 1 0 0,0 0 0 0,3 0 272 16,-2-1-16-16,-1 0-16 0,0 0 576 0,0 1 112 16,0 0 32-16,-3-1 0 0,2 0-16 0,7 1 0 0,1 1 0 0,0 0 0 15,0-1-112-15,0 0-32 16,8 0 0-16,0 0 0 0,0 0-176 0,0 0-48 15,0 0 0-15,0 0 0 0,0 0-288 0,0 0-64 0,0 0-16 0,0 0 0 0,11 3-16 0,-2-2-16 16,1-1 0-16,2 0 0 0,3-1-176 0,9-1 192 16,-3-2-192-16,1 0 192 0,-1 1-192 0,-7 0 0 31,2-3 0-31,10-1 0 0,-2 1 0 0,-9 3 0 16,3-1 0-16,8-1 0 15,-2-2-640-15,-7 4-176 0,-1 0-16 0,9-1-16 16,-6 1-976-16,-2 0-192 0,-3 0-32 0,-2 1-16 15,-1 4-1664-15,-2-4-336 0</inkml:trace>
  <inkml:trace contextRef="#ctx0" brushRef="#br0" timeOffset="12849.921">15833 13001 13823 0,'0'0'1216'0,"0"0"-960"0,0 0-256 0,0 0 0 0,4-9 2336 0,-1 0 416 0,-3 9 96 0,3-9 16 0,0 0-512 0,1 1-112 0,-2-1 0 0,-2 9-16 0,0 0-448 0,3-7-96 0,-3 7-16 0,1-7 0 0,-1 7-288 0,-1-8-64 0,1 8-16 0,0 0 0 0,-4-9-416 0,-2 5-96 0,6 4-16 0,-7-1 0 0,0 2-352 0,-3 2-80 0,0 2-16 16,0 1 0-16,-2 2-176 0,1 2-144 0,0 3 192 0,0 1-192 16,-1 2 0-16,1 0 0 0,1 1 0 0,4-5 0 15,0 1 0-15,0 3 0 0,0-1 0 0,2 0 0 0,0 1 0 0,3-1 0 16,2-2 0-16,2 1 0 0,0-2 0 0,1-2 0 15,2-3 0-15,1 0 0 0,2-3 0 0,2-2 0 16,1-2 0-16,3-2 0 0,1-3 0 0,2-1 0 16,-2-1 0-16,2-2 0 0,-1 0 0 0,0-1 0 0,-2-2 0 0,1 0 0 15,-3-1 0-15,5-7 0 0,-5 2 128 0,-3 2-128 32,-5 0 128-32,-2 3-128 0,-3 1 192 0,-2 0-192 15,0 1 144-15,-2 1-144 0,-2 0 0 0,1 2 144 0,-1 2-144 0,-2 0 0 16,0 1 0-16,0 0 0 0,0 1-288 0,2 2 64 15,-3 0 16-15,9 2 0 16,-9-3-1168-16,9 3-224 0,-7 0-64 0,7 0 0 16,0 0-1520-16,0 0-304 0,0 0-64 0</inkml:trace>
  <inkml:trace contextRef="#ctx0" brushRef="#br0" timeOffset="13400.015">16440 12673 13823 0,'0'0'608'0,"-2"-6"128"0,-1-2-592 0,3 8-144 0,0-9 0 0,-1 1 0 0,1 8 5552 0,0 0 1072 0,-6-6 224 0,6 6 32 0,0 0-4128 0,0 0-816 0,-8 1-160 0,0 3-48 0,1 4-1088 0,0 3-208 15,-2 2-48-15,-1 6-16 16,0 4-240-16,-1 3-128 15,-1 3 128-15,0 1-128 0,0 1 0 0,2 3 0 16,2 3 0-16,4-9 0 0,-1 2 0 0,2 3 0 16,1 1 0-16,0 3 0 0,2 0-256 0,2-1 16 0,0 0 16 0,3-3 0 15,2-1-1520 1,3-3-304-16,2-2-64 0,6 6-16 0,-1-9-272 0,-4-12-48 0,2-1-16 0,2-3-11872 16</inkml:trace>
  <inkml:trace contextRef="#ctx0" brushRef="#br0" timeOffset="13716.887">16635 13041 911 0,'0'0'0'0,"0"0"0"16,-6-4 0-16,6 4 0 0,0 0 6672 0,-6-5 1264 0,6 5 240 0,0 0 48 31,0 0-4816-31,0 0-960 0,0 0-192 0,0 0-32 16,2-8-768-16,-2 8-160 0,6-4-16 0,-6 4-16 15,7-5-320-15,1 3-64 0,-8 2-16 0,11-3 0 16,-1 2-288-16,0 1-48 0,0 0-16 0,1 1 0 0,1 2-240 0,1 0-48 0,-5 1-16 0,3 0 0 16,1 1-208-16,-1 1 0 15,2 1 128-15,0 2-128 0,1-1 0 0,-1 2 0 16,-1 0 0-16,1 1 0 0,0 1 0 0,2 0 0 0,-2 0 0 0,1 1 0 16,1 0 0-16,1 0 128 15,1 0-128-15,0-1 0 0,-2-2 0 0,1-1 0 0,0-2-192 0,1-2 192 31,-1-1-480-31,-3 1 16 0,0-3 0 0,-4-1 0 0,-9-1-1968 0,9-1-384 0,-9 1-64 16,0 0-9296-16,0 0-1856 0</inkml:trace>
  <inkml:trace contextRef="#ctx0" brushRef="#br0" timeOffset="13971.205">16916 12934 27935 0,'0'0'1232'0,"-3"-8"256"0,1-2-1184 0,1 2-304 16,1-1 0-16,0 1 0 0,0-1 1984 0,1 2 320 0,1-1 80 0,-2 8 16 15,3-8-480-15,-3 8-80 0,0 0-32 0,0 0 0 0,0 0-896 0,0 0-176 16,-8-1-32-16,-1 5-16 0,0 3-416 0,-2 4-80 16,-2 3 0-16,-1 3-16 15,-3 3-176-15,-1 1 0 0,-3 3 0 0,1 2 0 0,0 1 0 0,6-8 0 16,-2 3 0-16,-6 12 0 0,2-1-384 0,7-11 32 0,2 2 16 0,-2 10 0 31,1-4-2048-31,2-2-416 0,3-6-80 0,2-3-8640 16,3-2-1744-16</inkml:trace>
  <inkml:trace contextRef="#ctx0" brushRef="#br0" timeOffset="14236.101">17199 12770 23039 0,'0'0'1024'0,"0"0"192"0,0 0-960 0,0 0-256 0,0 0 0 0,0 0 0 15,-6 8 3984-15,0-2 752 16,-1 1 160-16,1 2 32 0,1 0-2864 0,-1 2-560 0,1 1-112 0,0 1-32 0,3 1-928 0,-3 3-192 15,0 0-48-15,1 3 0 0,-1 0-192 0,2 1 0 16,1-1 0-16,0-1 0 31,-1 1-944-31,2-2-176 0,1-3-32 0,0 1-11872 0,1-2-2368 0</inkml:trace>
  <inkml:trace contextRef="#ctx0" brushRef="#br0" timeOffset="14587.87">17494 12649 19343 0,'-5'-3'1728'0,"5"3"-1392"16,-7-4-336-16,7 4 0 0,0 0 4224 0,0 0 768 0,0 0 144 0,0 0 48 15,-8-1-2528-15,8 1-496 0,0 0-112 0,-4 6 0 16,4-6-1040-16,0 10-208 0,1-1-32 0,2 0-16 0,2 1-176 0,0 2-16 16,1 4-16-16,0 3 0 0,1-1-192 0,1 3-32 15,-1 2-16-15,2 5 0 0,-3 3-176 0,-1 3-128 32,1 0 192-32,-1 4-192 0,0 4 144 0,-1-1-144 15,-1-2 0-15,0 2 144 0,-3-1-144 0,0-1 0 16,-3-1 0-16,-1-1 0 0,-2 2 0 0,-2-2 0 15,-4-2 0-15,-2 0 0 16,-4 1-432-16,0-2-112 0,-3-2-32 0,0-2 0 16,-1-2-1728-16,7-11-368 0,-3 1-64 0</inkml:trace>
  <inkml:trace contextRef="#ctx0" brushRef="#br0" timeOffset="15438.776">17887 12624 8287 0,'0'0'368'0,"-2"-6"80"0,-2 1-448 0,4 5 0 0,-2-8 0 0,2 8 0 0,-1-8 6592 0,-2 2 1216 0,0 0 256 0,3 6 64 0,0 0-4672 0,0 0-912 16,0 0-192-16,0 0-48 0,0 0-896 0,0 0-176 15,0 0-32-15,0 0-16 0,0 0-512 0,0 0-96 16,0 0-32-16,0 0 0 0,0 0-256 0,8 6-48 16,1-1-16-16,1 2 0 0,1 1-224 0,2 0 144 15,3 1-144-15,1 1 128 0,3 2-128 0,0 0 0 16,2-1 0-16,3 0 0 0,0 1 0 0,2 2 0 0,-2-1 0 0,3 1 0 15,1-1 0-15,0 0 0 0,1 1 0 0,0-2 0 0,1-2 0 0,-1 0 0 16,-1-1 0-16,-1 0 0 0,-3-1 0 0,-1-1 0 31,-4-2 0-31,-1-1 0 0,-2 1 0 0,-2-1 0 0,-3 0 0 0,-2 0 0 0,-10-4 0 0,7 7 0 32,-7-7 0-32,3 6 128 0,-3-6-128 0,0 0 0 15,-3 10 0-15,-3 1 0 0,0-2 128 0,-2 1-128 16,-2 1 128-16,-1 1-128 0,-1 2 0 0,0 2 128 0,-4 0-128 0,0 3 0 15,-3 2 0-15,-1 2 0 0,-1 1 128 0,-2 1-128 16,-2 2 0-16,-1 1 0 16,-3 3 0-16,0 0 0 0,-1-1 0 0,2 0 0 0,3 1 0 0,-2-1 0 0,4-2 0 15,2-1 0-15,4-4 0 0,6-8 0 0,-1 2 0 0,1-2 0 16,0 0 0-16,-2 3 0 0,3-3-224 0,1-3-32 16,0-2 0-16,4-4 0 15,-1 0-864-15,6-6-176 0,-7 5-48 0,7-5 0 16,0 0-960-16,-5 7-208 0,5-7-48 0,-4 4-16144 0</inkml:trace>
  <inkml:trace contextRef="#ctx0" brushRef="#br0" timeOffset="43993.54">7395 9350 31903 0,'0'0'704'0,"0"0"128"0,0 0 48 0,0 0 16 0,-5 0-704 0,5 0-192 0,0 0 0 0,-6 0 0 0,1-1 1984 0,-1 1 352 0,1 0 80 0,0 0 16 16,-1 0-864-16,0 1-160 0,1 1-48 0,-2 2 0 15,0 0-512-15,-1 1-96 0,-3 2-32 0,-2 1 0 16,0-1-272-16,-2 4-48 0,-3 3-16 0,0 1 0 16,-2 2-176-16,-3 0-32 0,-3 2-16 0,1 2 0 15,-1 3-160-15,-2 0 160 0,0 3-160 0,-2-2 160 16,0 0-160-16,0-1 160 0,2-2-160 0,1-1 160 16,1-1-32-16,3-1-128 0,1-2 192 0,2 0-64 15,3-2-128-15,0-1 0 0,4-2 0 0,2-1 0 16,1 0 0-16,3-1 0 0,2-2 0 0,0 0 0 15,2-1 0-15,1 0 0 0,2 1 0 16,0-1 0-16,0-1 0 0,2 1 128 0,0-1-128 16,2 1 0-16,3 3 0 0,3 1 128 0,1 1-128 15,1 1 128-15,2 2-128 0,1 1 128 0,3 4-128 16,2 2 0-16,2 2 144 0,3 1-144 16,0 3 0-16,1 2 0 0,2 0 0 0,0 3 128 0,2 4-128 0,-2 0 0 15,1 0 0-15,1 2 0 0,0 1 0 0,-2-1 0 16,1-1 0-16,-2-3 0 0,0-1 0 0,-2-3 0 15,-1-4 0-15,-1-2-128 0,-3-3-176 0,-1-2-16 16,-4-3-16-16,-1-3 0 16,-3-3-240-16,-2-1-64 0,0-3 0 0,-4-3 0 15,-1-2-1552-15,-4-2-320 0,0 0-64 0,0 0-16208 0</inkml:trace>
  <inkml:trace contextRef="#ctx0" brushRef="#br0" timeOffset="44934.545">7729 9798 39567 0,'-4'-1'864'0,"-1"0"176"0,5 1 48 0,0 0 32 0,-6-3-896 0,6 3-224 0,0 0 0 0,0 0 0 0,0 0 1408 0,0 0 256 0,0 0 32 0,4-4 16 0,3 1-944 0,2 1-192 16,1-1-48-16,2 2 0 0,0 1-112 0,2 1-32 15,3 0 0-15,0 2 0 0,3-2-96 0,0-1-32 16,1 0 0-16,2 0 0 0,-1-1-96 0,1 0-32 31,1-2 0-31,2 1 0 0,0 0-128 0,3 0 0 0,0-3 0 0,2 2 128 16,0-1-128-16,1-1 0 16,1 0 0-16,-1-1 128 0,0 1-128 0,-2-1 0 0,-1 0 0 0,-4-1 0 15,-1 2-320-15,-3-1 0 0,-2 1 0 0,-2-1 0 31,-3 1-512-31,-1 0-112 0,0 2-16 0,-1-2 0 16,-5 4-912 0,-7 1-192-16,0 0-48 0,0 0 0 0,-6 6-3776 0,0-2-768 0,-2 2-160 0,-1-1-32 15,-1 1 4496-15,1-1 896 0,-2 2 176 0,-2-3 48 0,1 0 2464 0,-1-1 496 32,-1 0 112-32,1-1 16 0,2 1 1472 0,-1-2 320 0,1 0 48 15,1 0 16-15,1 0-576 0,1 0-96 0,-1-2-32 0,3 2 0 16,0 0-896-16,6-1-176 0,-5 2-32 0,5-2-16 15,0 0-656-15,0 0-128 0,0 0-16 0,-2 7-16 16,2-7-496-16,1 8-112 0,1-1-16 0,4 4 0 16,1 1-448-16,0 1 0 0,-1 1 0 15,2 1 288-15,0 3-32 0,-1 1-16 0,2 1 0 0,-1 4-240 0,0 1 0 16,-2 1 0-16,1 4 0 0,0 1 0 0,-1 1 0 16,-1-2-192-16,0 1 192 15,-1 0-672-15,-2-1-32 0,1-3 0 0,-3 0 0 16,-1-2-224-16,-2-2-48 0,0-1-16 0,-1-2 0 0,-3-4 512 0,-1 0 96 15,0-3 32-15,-2-1 0 0,-1-1 352 0,-3-1 0 16,0-1 0-16,-1-2 128 0,-2 0 32 0,1-1 0 0,-3-2 0 0,0 0 0 16,1 0 256-16,-2-1 48 0,0 0 16 0,1 1 0 0,3-1 96 15,-2 0 32-15,2 0 0 0,0 1 0 16,2-2-48-16,2 1-16 0,1-1 0 0,0 2 0 0,1-1-544 16,2-1 0-16,2 0 0 15,6-2 576-15,0 0 16 0,-5 5 0 0,5-5 0 0,0 0-416 0,0 0-176 16,0 0 128-16,6 6-128 0,0-1 0 0,4-2 0 15,4-1 128-15,0-1-128 0,-1-1 0 0,4-1 0 16,1-1 0-16,2-1 0 16,2 0 0-16,1-2 0 0,1 1 0 0,9-3 0 15,1 1 0-15,-4 0 0 0,-1 2 0 16,-2-2 0-16,-1 1 0 0,-4-1-224 0,-2 2 80 16,0-1-1008-16,-3 1-208 0,-2 0-48 0,-1-1 0 15,0 1-608-15,-3 0-128 0,-1 0-32 0,-2 0 0 16,-2-1-1968-16,-1 1-400 0</inkml:trace>
  <inkml:trace contextRef="#ctx0" brushRef="#br0" timeOffset="45418.058">8469 10054 2751 0,'0'0'256'0,"0"0"-256"0,-1-4 0 0,-2-2 0 0,2 1 6528 0,0-1 1280 0,1 0 240 0,0 0 48 0,-1 1-4672 0,0-1-928 15,1 1-192-15,0-1-48 0,-1 1-528 0,1 5-128 16,-1-6 0-16,-1 1-16 0,-2 0-688 0,4 5-128 16,0 0-16-16,-5-4-16 0,-1 2-160 0,1-2-16 15,-1 2-16-15,-1 2 0 0,-2 1-240 0,0 1-48 0,0 3-16 0,1 0 0 0,-3 3-240 0,2 1 176 31,-1 1-176-31,1 2 160 0,1 1-160 0,0 1 0 0,2 2 0 0,1-2 0 0,2 0 0 0,1 1 0 16,2 0 0-16,2-2 0 0,3-2 0 16,0-2 0-16,3-1 0 0,-1-3-176 0,3-1 176 15,1-2-128-15,0-2 128 0,1-2 0 0,-2-2 0 16,1 0 0-16,0-2 0 0,-1 0 0 0,-1-2 0 16,-1-1 0-16,-1-1 0 0,-1-2 0 0,-2 0 0 15,-1-1 0-15,-3 0 128 0,-2-2-128 0,0 1 128 0,-2 0-128 0,-1 0 128 16,1 0-128-16,-4 2 0 15,-2 1 0-15,1 1 0 0,-2 0 0 0,-2 2 0 16,2-1 0-16,-2 2 0 0,1 1 0 0,1 1 0 16,1 2 0-16,1 0 0 15,3 0 0-15,0 2 0 0,6 1-176 0,0 0 176 16,0 0-1024-16,0 0-96 0,0 0-32 0,0 0 0 16,9 5-736-16,2-1-160 0,1 2-16 0,4-1-10672 15,-2 0-2112-15</inkml:trace>
  <inkml:trace contextRef="#ctx0" brushRef="#br0" timeOffset="45705.703">8928 9811 36111 0,'0'0'1600'0,"0"0"320"0,-1-7-1536 0,-1 1-384 0,-1 1 0 0,0 0 0 0,-1-1 2192 0,1 2 368 15,3 4 64-15,-3-4 0 0,3 4-976 0,-5-4-208 16,5 4-32-16,0 0-16 0,-6 1-736 0,-2 4-144 15,-2 0-16-15,0 4-16 0,1 2-288 0,-2 3-64 16,-2 4-128-16,-1 3 192 0,0 2-192 0,-1 2 0 0,1 2 0 0,1 2 0 16,0 3 0-16,2 1 0 15,2 0 0-15,2 0 0 0,2-1 0 0,2 0 0 0,3-1 0 0,3-1 0 16,2-2 0-16,4 0-160 0,2-2 160 0,1-2-128 16,0-3-256-16,4-3-64 0,-2-2 0 0,2-2 0 31,2-5-288-31,1-1-64 0,-4-2-16 0,2-4 0 0,-1-3-1232 0,1-3-240 0,0 0-48 0,0-4-10432 15,-4 0-2080-15</inkml:trace>
  <inkml:trace contextRef="#ctx0" brushRef="#br0" timeOffset="45983.377">8998 10163 12895 0,'0'0'1152'0,"0"0"-928"0,-4-5-224 0,4 5 0 31,-2-6 4672-31,1 1 896 0,1-1 192 0,1 1 16 0,1 0-2944 0,3 1-592 15,-1-2-112-15,2 2-16 16,-1-1-768-16,2 2-128 0,1 0-48 0,1 0 0 0,-1 0-272 0,1 1-48 16,0 1-16-16,3 3 0 0,0 0-656 0,-1 2-176 0,3 1 0 15,-1 2 0-15,0 1 0 0,-1 0 0 16,1 2 704-16,-1 0 128 16,0 0 0-16,2 3 16 0,1 0-672 0,-1 0-176 0,0-2 0 15,-1 0 0-15,1 0 0 0,1 1 0 0,-1-1 0 16,1-1 0-16,-3-2-224 0,0 0 48 0,0 0 16 15,-1-3-880-15,0 0-176 0,-4-2-48 0,0-2 0 32,1-1-656-32,-1 0-144 0,-7 0-32 0,5-2 0 15,-1-1-2256-15,-4 3-464 0</inkml:trace>
  <inkml:trace contextRef="#ctx0" brushRef="#br0" timeOffset="46219.824">9326 10050 14735 0,'0'0'1312'0,"-5"-4"-1056"16,0 1-256-16,-1 0 0 16,2 1 4976-16,4 2 928 0,-5-3 192 0,5 3 48 0,-5-2-3104 0,5 2-608 15,0 0-128-15,0 0-32 0,-6 2-960 0,1 3-192 16,-1 1-32-16,1 3-16 16,-3 2-640-16,2 4-128 0,-2 0-32 0,-2 4 0 0,-1 2-272 0,-1-1 128 15,0 2-128-15,-1 0 0 16,0 2 0-16,2-2 0 0,2 0 0 0,0 0 0 15,-1 0-848-15,3-3-128 0,3-1-32 0,2-3 0 0,-1 0-1168 0,2-3-256 0,4-2-32 0,1-4-16 16,1-1-1328-16,3-4-272 0</inkml:trace>
  <inkml:trace contextRef="#ctx0" brushRef="#br0" timeOffset="46523.212">9555 9840 1839 0,'0'0'160'0,"-4"-6"-160"16,0 1 0-16,4 5 0 0,0 0 7936 0,0 0 1568 16,0 0 304-16,0 0 64 0,0 0-6416 0,0 0-1280 0,0 0-256 0,0 0-48 15,0 0-544-15,0 0-112 0,0 0-32 0,8 7 0 16,1 1-448-16,0 2-96 0,1 1 0 0,-3-2-16 16,0 1-176-16,2 2-48 0,0 2 0 0,2 4 0 15,1 3-192-15,1 2-32 0,0 3-16 0,2 2 0 16,-4 1-160-16,1 1 0 0,-1 1 144 0,1 0-144 15,-3-1 0-15,-3 2 0 0,1 0 0 0,-4 0 128 0,-1 0-128 0,-1-2 0 0,-4-3 0 16,-1 1 0-16,-2-2 0 16,1-2-208-16,-4-2 48 0,0-2 16 15,-1-2-1184 1,-1-3-224-16,-2-3-48 0,1-2-16 0,1-3-1504 0,1-2-288 16,0-2-64-16,2-1-13728 0</inkml:trace>
  <inkml:trace contextRef="#ctx0" brushRef="#br0" timeOffset="46715.386">10097 10316 25791 0,'0'0'2304'0,"5"9"-1856"15,1-2-448-15,-1 2 0 0,1 0 2960 0,-4-1 496 0,0 1 112 0,-1 2 16 16,0 3-1616-16,-1 2-320 15,-1 3-64-15,-1 2-16 0,-1 2-784 0,-2 2-144 0,0 2-48 0,-1-1 0 16,0 1-592-16,-2-2 0 0,-1-1 0 0,1-1-13808 16,0-1-2640-16</inkml:trace>
  <inkml:trace contextRef="#ctx0" brushRef="#br0" timeOffset="47533.114">10495 9807 25791 0,'0'0'1152'0,"0"0"224"0,0 0-1104 0,0 0-272 0,-6-3 0 0,6 3 0 0,0 0 2320 0,0 0 416 16,0 0 80-16,0 0 0 0,0 0-464 0,0 0-112 0,0 0 0 0,0 0-16 15,0 0-928-15,0 0-176 16,0 0-32-16,0 0-16 0,7-3-304 0,1 0-48 0,2 0-16 0,1 0 0 15,2 2-320-15,3 0-64 0,1 0 0 0,3 1-16 0,2 0-176 0,1 0-128 16,1 0 192-16,1 0-192 0,4 0 0 0,0 0 0 16,1 0 0-16,2 0 0 0,2 0 0 0,2 0 0 15,3 0 0-15,1 0 0 0,-1 0 0 0,1-1-272 16,-3 0 16-16,-2 0 16 16,-3-4-1760-16,-2 2-368 0,-2 1-64 0,-3 0 0 15,-3-1-1808-15,-2 2-368 0</inkml:trace>
  <inkml:trace contextRef="#ctx0" brushRef="#br0" timeOffset="48004.668">11141 9779 5519 0,'-19'-2'240'0,"10"2"64"0,-2 0-304 0,0 0 0 16,0 0 0-16,0 1 0 0,1 1 7440 0,0 0 1440 15,2 1 272-15,2-1 64 0,-1 1-5872 0,3 0-1168 16,4-3-256-16,-1 6-32 0,1 1-912 0,1 1-176 15,2 2-32-15,5 5-16 0,0 1-608 0,-2 2-144 0,2 0 0 32,1 1 256-32,0 1 0 0,-1 1 16 0,2 2 0 0,1 1-272 0,-1 1 0 15,-1 2 0-15,1-1 0 16,-2 3-720-16,-1-2-160 0,-1 2-16 0,-2-2-16 16,0 0-816-16,-1-1-176 0,-1-2-16 0,-1-1-16 15,-2-2 496-15,-1-2 96 0,-1-4 32 0,-3-1 0 16,-2-1 352-16,1-3 64 0,-3-3 0 0,-2 0 16 0,-3-3 640 0,0 1 240 15,-2-2-176-15,0-1 176 0,-1-1 416 0,0-1 176 16,-2-1 48-16,0 0 0 0,2 0 1008 0,1 0 208 16,-2 0 32-16,2 1 16 0,3 0-208 0,0 0-32 15,4 0-16-15,-1 0 0 0,2 0-544 0,1 0-96 16,4 0-32-16,4 0 0 0,0 0-288 0,0 0-64 0,0 0-16 0,0 0 0 0,0 0-368 0,0 0-80 31,9 0-16-31,1 0 0 0,3-1-144 0,-1-1 192 0,4-1-192 0,1 0 192 16,1 1-192-16,1-1 128 0,2-2-128 0,1 0 128 0,0-1-128 0,2 1 0 15,-1 1 0-15,1 0 0 0,-2 0 0 0,1 0 0 0,-3 1 128 0,0 1-128 47,-1-1-432-47,-2 0-112 0,-1 1-32 0,0 0 0 16,-2 1-1072-16,-1 0-208 0,-2 1-64 0,-1 0 0 16,-1-1-1840-16,-1 0-368 0,-3-2-80 0</inkml:trace>
  <inkml:trace contextRef="#ctx0" brushRef="#br0" timeOffset="48486.012">11170 10041 17503 0,'0'0'1552'0,"0"0"-1232"0,0 0-320 0,-2-4 0 0,0-2 4048 0,1 1 752 0,1 5 160 0,-1-6 32 0,-3 2-1888 0,2-1-368 15,0 0-80-15,0-1-16 0,-1 2-1008 0,-1-1-208 16,4 5-32-16,-4-4-16 0,-2 0-608 0,2 0-128 16,-3 2-32-16,1 0 0 0,-2 0-320 0,0 1-64 15,1 0-16-15,-2 1 0 0,-1 1-208 0,0 1 128 16,-1 1-128-16,0 2 0 0,0 0 0 0,1 3 128 16,0-1-128-16,-1 2 0 0,2 2 0 0,3 1 0 15,-1 2 0-15,3-1 0 0,2 0 0 0,1-1 0 16,2 0-128-16,2 0 128 0,1-1 0 0,3-1-160 0,2-2 160 0,0-2-128 15,2 0 128-15,1-2 0 0,1-1 0 0,1-2-128 16,2-1 128-16,-1-3 0 16,1-1 0-16,-1-1-128 0,-2-2 128 0,-2 1 0 0,0-1 0 0,-2-2 0 0,-3-1 0 0,0-1 0 15,-2 0 0 1,-2 0 0-16,-2-1 0 0,-2 1 0 0,-2 0 0 0,-2 0 0 0,0 1 0 0,-3 0 0 16,-2 1 0-16,0 2 0 0,-2 0-160 0,1 2 160 15,1-1-192-15,-3 3 192 0,3 1-224 0,2 0 64 16,-1 1 16-16,2 1 0 15,1 1-336-15,4 2-64 0,3-3-16 0,22 3-9424 32,3-2-1872-32,0-1-384 0</inkml:trace>
  <inkml:trace contextRef="#ctx0" brushRef="#br0" timeOffset="48737.768">11724 9654 26719 0,'0'0'2368'0,"0"0"-1888"0,-7-6-480 0,3 3 0 16,-2 1 3792-16,1 0 672 16,-1 0 128-16,0 2 16 0,-1 0-2336 0,1 2-480 0,0 0-80 0,-1 2-32 15,0 4-944-15,-1 2-192 0,0 3-32 0,-2 2-16 0,-1 4-496 0,0 2 0 16,-3 3 0-16,0 4 0 0,-2 2 0 0,3 2 0 16,-1 2 0-16,1 3 0 0,0 0 0 0,5 1 0 15,3-1 0-15,1 0 0 0,3-1 0 0,1-1 0 31,3-2 0-31,5-2 0 0,-1-3-384 0,4 0 16 0,3-5 16 0,1-2 0 16,3-4-992-16,-2-2-192 0,1-6-32 0,0-2-16 16,1-5-816-16,1-3-160 0,-1-3-48 0,2-5-14352 0</inkml:trace>
  <inkml:trace contextRef="#ctx0" brushRef="#br0" timeOffset="49007.555">11819 10016 22111 0,'0'0'1968'0,"0"0"-1584"0,-5 1-384 0,5-1 0 31,0 0 3344-31,0 0 592 0,-6 0 112 0,6 0 32 0,0 0-2032 0,0 0-384 0,0 0-96 0,0 0-16 31,6 2-528-31,2 0-128 0,0 0 0 0,4 1-16 0,2-1-704 0,-1 0-176 0,-1 1 0 16,0 1 1216-16,1 0 192 16,0 1 64-16,2 2 0 0,-2 0-1008 0,1-1-192 0,2 1-32 0,-1 1-16 0,2 0-224 0,-1 1 128 15,-3 1-128-15,2-1 0 0,0 1 0 16,-1 0 128-16,1 0-128 0,-1-1 0 0,0 1 0 0,0-1 0 15,0 0 0-15,-1 0 0 0,0 0-176 0,-1-1-16 16,0 0-16-16,-1 0 0 31,1-2-1328-31,-3 1-272 0,-1-2-48 0,-3 0-16 16,-5-5-1072-16,0 0-192 0,0 0-64 0,0 0-13312 0</inkml:trace>
  <inkml:trace contextRef="#ctx0" brushRef="#br0" timeOffset="49226.387">12144 10041 28847 0,'0'0'640'0,"0"-8"128"0,0 1 16 0,0-1 32 0,0-1-656 0,0 0-160 0,1 0 0 0,-1 2 0 15,0 0 2096-15,0 2 384 0,0 0 80 0,0 5 0 0,0 0-496 0,0 0-96 16,0 0-32-16,0 0 0 16,0 0-624-16,-8 4-128 0,-1 1-32 0,1 4 0 0,-2 1-640 0,0 3-128 15,-2 3-16-15,-1 3-16 16,-3 2-352-16,0 1 144 15,0 0-144-15,0 0 0 0,-1 0 0 0,0-1 0 0,0-1 0 0,3 0 0 32,2-3-832-32,2 1-112 0,1-2-16 0,2 0-16 0,2-3-1168 0,2-1-224 0,3-2-64 0,2-2 0 15,2-3-2032-15,4-3-400 0</inkml:trace>
  <inkml:trace contextRef="#ctx0" brushRef="#br0" timeOffset="49506.395">12489 9806 39039 0,'0'0'1728'0,"0"0"368"16,-7-3-1680-16,1 3-416 16,6 0 0-16,-5 5 0 0,-2-1 1536 0,1 1 208 0,2 0 48 0,0 1 16 0,-2 2-592 0,2 3-112 15,-2 0-16-15,0 3-16 0,-2 1-688 0,2-3-128 16,-1 1-16-16,0 2-16 0,1-1-224 0,-1 2 0 15,1 1 0-15,1-1 0 16,-2 0-512 0,3-1-128-16,1-2-48 0,0-1 0 15,0-1-1440-15,2-2-304 0,1-2-48 0,0-7-16 16,0 0-1744-16,0 0-368 0</inkml:trace>
  <inkml:trace contextRef="#ctx0" brushRef="#br0" timeOffset="49791.635">12647 9718 18431 0,'0'0'1632'0,"0"0"-1312"15,0 0-320-15,0 0 0 0,0 0 3568 0,0 0 640 16,0 0 128-16,0 0 16 0,0 0-2032 0,0 0-400 0,8 6-96 0,2 1-16 16,0 0-464-16,2 2-80 15,1 0-32-15,0 2 0 16,0 3-272-16,1 4-48 0,0-2-16 0,1 3 0 0,0 3-320 0,2 1-80 15,-2 1-16-15,0 3 0 0,0 1-288 0,-2 4-48 16,-3 0-16-16,0 1 0 0,0 0-128 0,-5 0 0 16,-3-2 144-16,-3-1-144 0,-1-1 0 0,-4 0 128 15,-2-1-128-15,-2-1 0 16,-5 1-432-16,3-11-144 0,-2 0-48 0,-2-1 0 16,-2 0-1104-16,-1-2-208 0,-1-2-48 0,1-2-16 15,-2-2-1776-15,-1 1-336 0</inkml:trace>
  <inkml:trace contextRef="#ctx0" brushRef="#br0" timeOffset="50588.289">13018 9445 23039 0,'0'0'1024'0,"0"0"192"0,-6-8-960 0,6 8-256 0,-6-6 0 0,6 6 0 0,0 0 4608 0,-3-7 864 16,3 7 176-16,0 0 48 0,-3-8-3120 0,3 8-608 0,0 0-128 0,0 0-32 0,0 0-832 0,0 0-160 15,4-4-48-15,3 1 0 0,0 2-256 0,1 1-48 16,-8 0-16-16,13 3 0 0,0 0-64 0,-3-1-32 15,0 1 0-15,2 2 0 0,3-1-352 0,1 1 0 16,2 1 0-16,0 2 0 0,1 0 0 0,1 0 0 16,0 1 0-16,2 2 128 0,1 0-128 0,0 2 0 15,1 2 0-15,0-1 0 0,2-1 0 0,-2 2 0 16,1-1 0-16,-2 1 0 0,1 1 0 0,-2-2 0 16,3-1 0-16,-2 0 0 0,-2-1 0 0,0 1 0 15,-1-2 0-15,-2 0 0 0,-3-2 0 0,0 1 0 16,-3-2 0-16,-1 0 0 15,-2-1 0-15,-2 0 0 0,-1-1 0 0,-2-1 0 0,0 2 0 0,-2-1 0 16,-2-6 0-16,0 8 0 0,-1-1 0 0,0-1 144 16,-2 1-144-16,2-1 0 0,-2 0 128 0,-1 0-128 15,-2 2 0-15,-1 1 0 16,0 2 0-16,-3 1 0 0,0 2 0 0,-2 2 0 0,-2 1 0 0,-3 3 0 16,-2 1 0-16,1 3 0 0,-3 3 0 0,-1 2 0 0,-2 5 0 0,-3 3 0 15,0-2 0-15,-3 1 0 0,-1 3 0 0,1-1 0 31,2 0 0-31,1-2 0 0,2-1 0 0,3-2 0 0,3-3 0 0,3 0 0 16,2-3 0-16,3-2 0 0,1-4 0 0,2-2 0 16,1-3 0-16,3-1 0 0,0-3 0 0,1-2 0 15,1 0 0-15,1-4 0 0,1-6 0 0,0 7 0 16,0-7 0-16,0 0 0 0,0 0 0 0,0 6 0 16,0-6-128-16,-1 7 128 0,1-7-272 0,-3 7 32 15,-2-2 16-15,2 1 0 16,-1-1-160-16,-2 3-48 0,1-2 0 0,-1 1 0 15,0 0-720-15,-1-1-128 0,0 1-48 0,2 1 0 16,-1-3-784-16,6-5-176 0,-6 7-16 0,1-3-16992 0</inkml:trace>
  <inkml:trace contextRef="#ctx0" brushRef="#br0" timeOffset="83818.917">7744 15744 11055 0,'0'0'480'0,"0"0"112"0,1-6-464 0,-1-1-128 0,0 2 0 0,0-1 0 0,0 1 3328 0,0-1 656 0,0 1 128 0,1-1 32 0,-1 6-1536 0,1-5-304 0,0 0-64 0,1 1-16 0,-2 4-368 0,0 0-64 15,0 0 0-15,0 0-16 16,0 0-560-16,0 0-96 0,0 0-32 0,0 9 0 16,-1 1-416-16,0 2-96 0,-1 2 0 0,0 3-16 0,0 1-272 0,-1 3-48 15,0 2-16-15,0 1 0 0,-1 2-224 0,1 0 0 16,1 1 128-16,-1-1-128 0,0-1 0 0,1 1 0 16,0-1 0-16,0 0 0 0,1 0 0 0,0-1-128 15,1-2-16-15,1-3 0 16,0-1-1184-16,1-3-224 0,0-3-48 0,0-2-16 15,1-2-1216-15,-3-8-240 0,0 0-64 0</inkml:trace>
  <inkml:trace contextRef="#ctx0" brushRef="#br0" timeOffset="84028.161">7732 15527 29247 0,'0'0'1296'0,"0"0"272"16,-5-5-1248-16,2 0-320 15,1-1 0-15,0 2 0 0,2 4 1088 0,-2-6 144 0,2 6 48 0,0-5 0 0,0 5-624 0,2-6-112 16,-2 6-32-16,4-4 0 0,-1 0-512 0,2 0 0 16,-5 4 0-16,6-2 0 15,2 0-1200-15,0 1-288 0,-1 2-64 0</inkml:trace>
  <inkml:trace contextRef="#ctx0" brushRef="#br0" timeOffset="84563.979">7953 15681 20271 0,'0'0'1792'0,"0"0"-1424"16,-1-6-368-16,1 1 0 0,1-1 2608 0,-1 6 448 15,0-5 80-15,0 5 32 0,0 0-1344 0,0 0-272 16,0 0-48-16,0 0-16 0,0 0-656 0,0 0-144 16,3 6-32-16,0 3 0 0,0 2-176 0,-2 2-32 15,1 2-16-15,-2 2 0 0,0 2-192 0,0 2-48 16,0 1 0-16,0 1 0 0,-1 1-192 0,1 0 128 16,-1-1-128-16,0-1 0 0,1-1 0 0,0-2 0 15,0-1 0-15,0-2 0 0,0 1 0 0,0-3 0 0,0-1 0 0,0-2 0 0,0-2 128 0,0-1-128 16,0-8 0-1,0 0 0-15,0 0 0 0,0 0 0 16,0 0 0-16,0 0 0 0,0 0 0 0,4-7 0 16,-1-2 0-16,1-1 0 0,-1-2 128 0,0-1-128 15,0-1 0-15,1-2 0 0,0-1 0 0,1-2 0 0,-1-1 0 0,1-3 0 16,0-1 0-16,0 1 0 16,1 1 0-16,0 0 0 0,1 1 0 0,0 1 0 0,-2 2 0 0,1 2 0 15,-1 2 0-15,1 2 0 0,-2 2 0 0,-1 2 0 0,0 2 0 0,-3 6 0 16,0 0 0-16,0 0 144 0,0 0 64 0,5 7 16 15,-1 2 0-15,0 2 0 0,-1 2 80 0,-1 2 16 16,0 1 0-16,1 1 0 0,-2 3-176 0,0 1-16 16,0 1-128-16,0 0 192 15,0 0-192-15,0-1 0 0,-1-1 128 0,1 0-128 0,0-2 0 0,1 1 0 16,-1 0 0-16,0-1 0 0,0 0 0 0,1-1 0 0,0-3 0 16,0-1 0-16,2-1 0 0,-1-1-208 0,0-2 32 0,2-2 16 15,-5-7-1536-15,0 0-304 0,6 1-64 0,1-4-16 31,0-2-1424-31,-1-2-272 0</inkml:trace>
  <inkml:trace contextRef="#ctx0" brushRef="#br0" timeOffset="85014.653">8322 15777 26367 0,'0'0'1168'0,"0"0"240"0,0 0-1120 0,0 0-288 0,0 0 0 0,0 0 0 0,0 0 1744 0,0 0 304 0,0 0 48 0,0 0 16 0,0 0-592 0,3 6-112 0,-1 1-32 0,0 1 0 0,0 2-576 0,-1 1-112 0,-1 2-32 0,0 2 0 15,0-1-320-15,0 6-64 0,-1 0-16 0,-1-1 0 16,0 0-256-16,0 0 160 0,-1 0-160 0,3-2 128 16,-2 0-128-16,2-1 0 0,2-2 0 0,-2 0 0 15,1-2 0-15,2-2 0 16,-2-3 0-16,-1-7 0 0,0 0-192 0,0 0 16 15,0 0 16-15,6-2 0 0,0-2 160 0,-1-4-160 0,1-2 160 0,-1-2-160 16,2-3 160-16,0-2 0 0,-1-2-144 0,1 1 144 0,0-2 0 0,-1-1 0 16,1 0 0-16,-1 0 0 15,0 0-128-15,0 2 128 0,-1 0 0 0,0 2 0 0,1 3 0 16,-2 2 0-16,-1 1 0 0,1 3 0 0,-2 2 0 0,-2 6 0 16,0 0 0-16,0 0 0 0,0 0 0 0,0 0 160 15,0 0-160-15,3 6 160 0,0 3-16 0,-1 2 0 16,0 1 0-16,0 1 0 0,-1 2 16 0,0 1 0 15,0 1 0-15,0 0 0 0,0 1-160 0,1-1 192 16,-2 2-192-16,1 0 192 0,0-3-192 0,0 3 0 0,0 0 0 0,0-1 0 16,0 1 0-16,0 0 0 0,1-2 0 0,2-1 0 15,0-3-224-15,-1-1-128 0,0-3-32 0,-1-1 0 16,3-3-2704-16,1 0-560 0,-6-5-96 0</inkml:trace>
  <inkml:trace contextRef="#ctx0" brushRef="#br0" timeOffset="85550.257">8656 15933 31039 0,'0'0'1376'0,"0"0"288"0,0 0-1344 0,0 0-320 0,0 0 0 0,0 0 0 0,0 0 1840 0,0 0 288 0,0 0 64 0,0 0 16 0,0 0-1216 0,0 0-240 16,3 5-48-16,-3-5-16 0,5 4-400 0,2 0-80 15,1-3-16-15,-2 0 0 0,2 0-192 0,0-2 176 0,1-2-176 0,0-2 160 16,-1 0-160-16,2-2 192 0,1-2-192 0,-1 1 192 15,0 0-192-15,-1-1 160 0,1-1-160 0,-3-1 160 16,0 0-160-16,-2 1 0 0,0 0 0 0,-2-1 128 16,0 1-128-16,-2-1 128 15,-1 2-128-15,-1-1 128 0,-1 1-128 0,-2 0 128 0,-2 1-128 0,0 3 128 0,-2 0-128 0,-1 2 0 16,-1 1 0-16,-1 2 0 0,0 0 0 0,-2 3 0 16,0 3 0-16,1 1 0 15,0 3 0-15,-2 4 0 0,3 2 0 0,2 2-176 16,0 1 176-16,1 2-192 15,1 0 192-15,2 1-192 0,3 0 192 0,1 0-128 0,1 0 128 0,2-1-128 16,1 0 128-16,3-2-208 0,1-2 80 0,1-1 128 16,2-2-576-16,0-3 0 0,2-2 0 0,1-3 0 15,1-1-144-15,1-4-32 0,1-2 0 0,0-1 0 16,-1-2 48-16,2-2 0 0,0-3 0 0,0-1 0 16,-1-1-1312-16,-3-1-256 0,-1-1-48 0,-1 0-16 15,0-2-576-15,-1 1-112 0</inkml:trace>
  <inkml:trace contextRef="#ctx0" brushRef="#br0" timeOffset="85859.939">8959 15837 1839 0,'0'0'0'0,"0"0"160"0,0 0-160 0,0 0 0 0,0 0 0 0,0 0 0 15,-2-5 5632-15,2 5 1104 0,0 0 224 0,0 0 32 16,0 0-4224-16,0 0-848 0,0 8-160 0,2 1-32 16,2 0-560-16,-2 2-96 0,0 1-32 0,1 0 0 15,1 1-80-15,0 1 0 0,0 2-16 0,0-1 0 16,0 1-368-16,0-1-64 0,1-1 0 0,-1 1-16 0,1-1-288 0,0-1-48 15,-2 0-16-15,1-1 0 0,-1-1-16 0,0-1-128 16,0-2 192-16,-1-1-64 0,-2-7 16 0,0 0 0 16,0 0 0-16,0 0 0 0,0 0 48 0,0 0 16 0,0 0 0 0,-1-7 0 15,0-2 32-15,-1-1 0 16,1-2 0-16,1 0 0 0,0-1-240 0,1 1 144 16,1-1-144-16,1-1 128 0,1 1-128 0,2 0 0 0,-1-1 0 0,3-1 0 0,1 0 0 0,2-1 0 15,0-2 0-15,3 1 0 0,-1 2 0 0,3 1 0 16,0-1 0-16,1 3 0 0,1-1 0 0,0 1 0 15,1 1-144-15,2 2 144 0,-2 3-192 0,2-1 32 16,-1 0 0-16,-1 2 0 16,-2 1-2656-1,9-2-544-15</inkml:trace>
  <inkml:trace contextRef="#ctx0" brushRef="#br0" timeOffset="86432.474">10228 15750 911 0,'-11'-8'0'0,"11"8"0"0,0 0 0 0,-5-3 0 0,0-3 0 0,-1 1 0 0,2-2 8448 0,0 2 1616 16,1 0 320-16,3 5 64 0,-2-3-7072 0,2 3-1424 15,0 0-288-15,0 0-48 16,-2 6-976-16,0 4-192 0,0 4-32 0,1 5-16 16,0 4-160-16,0 3-48 0,0 4 0 0,-1 2 0 15,-3 1-192-15,2 2 176 0,1 1-176 0,-1 2 160 16,0 1-160-16,1 0 0 0,0-1 0 0,0 1 0 0,3-2 0 0,0-2 0 16,0-3 0-16,2-2 0 15,2-3-1008-15,0-2-176 0,-1-6-32 0,-1-1-16 16,2-4-1328-16,1-3-272 0,-1-4-48 0,1-3-13024 0</inkml:trace>
  <inkml:trace contextRef="#ctx0" brushRef="#br0" timeOffset="86780.331">10153 15827 25167 0,'-5'-15'1104'0,"4"8"240"0,0-2-1072 0,0-1-272 31,1 0 0-31,1 0 0 0,1 2 2048 0,3-1 336 0,-1-2 80 0,3 1 16 15,3-1-944-15,-3 1-192 0,2 1-48 0,1 2 0 0,0-1-544 0,0 1-112 16,1 2-32-16,0 0 0 0,-1 2-224 0,2 1-64 16,0 2 0-16,1 2 0 0,0 1-160 0,-1 3-32 15,-1 0-128-15,-2 2 192 0,1 1-64 0,-1 2 0 16,0 0-128-16,-2 1 192 0,0 0-192 0,-1 1 144 16,-3 2-144-16,0 0 128 0,-2 0-128 0,-1 1 160 15,-2 0-160-15,-1 1 160 0,-2-2-32 0,0 1 0 31,-3-2 0-31,0 1 0 0,1 1-128 0,-2-2 128 0,-4-1-128 0,1-1 128 0,0-1-128 0,-1 0 0 16,2 0 144-16,-1 0-144 16,0-2 0-16,1-1 0 0,1 0 0 0,2-3 128 0,-2-1-256 0,2 0-64 15,2-3 0-15,6-1 0 16,0 0-1360-16,0 0-288 0,0 0-48 0,0 0-16 16,3-6-1232-16,2 0-240 0,2-1-48 0</inkml:trace>
  <inkml:trace contextRef="#ctx0" brushRef="#br0" timeOffset="87112.437">10593 15720 15663 0,'0'0'1392'0,"0"0"-1120"16,0 0-272-16,-1 7 0 0,0 1 3344 0,1 0 624 16,0 2 112-16,1 1 16 0,0 0-1648 0,1 1-336 15,0 2-64-15,3 0 0 0,-3 2-928 0,1 2-176 0,-1 0-48 0,2 0 0 16,-1 2-528-16,-1-1-112 0,-2-2-32 0,0 1 0 15,1 1-224-15,1-3 144 0,-3 0-144 0,1-2 128 16,-1-1-128-16,0-2 0 16,0-1 0-16,0-2 128 0,1-8-128 0,0 0 192 0,0 0-192 0,0 0 192 15,0 0 16-15,0 0 16 0,-2-5 0 0,1-1 0 0,-1-4-16 0,2-1 0 16,0-2 0-16,0-3 0 0,2 0-208 0,1-2 128 16,0-1-128-16,2 0 0 15,0-1 0-15,1-1 0 0,2 0 0 0,1 1 0 0,1 0 0 0,0 2-128 16,-2 0 128-16,2 3-208 15,-1 0-352-15,2 2-64 0,-1 1-16 0,0 1 0 16,-1 0-1264-16,2 3-256 0,1 2-48 0,0 1-16 16,-1 2-912-16,1 1-192 0,0 2-48 0</inkml:trace>
  <inkml:trace contextRef="#ctx0" brushRef="#br0" timeOffset="87447.874">10970 15754 911 0,'0'0'0'16,"0"0"0"-16,0 0 0 0,0 0 0 0,0 0 6368 0,0-5 1184 15,0-1 256-15,0 1 32 0,0-2-4256 0,0 1-832 16,0-1-192-16,0 2-16 0,0 5-960 0,0 0-192 16,-2-5-48-16,2 5 0 0,0 0-512 0,-6-2-96 0,1 2-32 0,-1 2 0 15,0 3-352-15,-2 2-80 0,-1 3-16 0,1 3 0 16,-1 3-128-16,0 1-128 16,0 2 144-16,0 2-144 0,2 2 0 0,1-1 0 0,1-1 0 0,1 0 0 0,4 0 0 15,1 0 0-15,2-3 0 0,1 0 0 0,-2-3 0 0,4 0 0 16,0-3 0-16,2-2 0 0,1-4 0 0,-2-1-192 31,3-3 192-31,1-2-160 0,0-2 160 0,1-3 0 16,1-2-144-16,-1-2 144 0,1-2 0 0,-2-1 0 15,-1-3 0-15,-1 0 0 0,-1-3 0 0,-1 1 0 16,-1-3 0-16,-3-1 0 0,-2 0 0 0,-1 0 0 0,0 1 0 0,-2 1 0 16,-2-1-384-16,1 2 64 0,-1 3 0 0,-2 2 0 15,1-1-416 1,-1 3-80-16,1 3-16 0,-1 1 0 0,1 2-288 0,0 1-64 0,5 4-16 0,0 0 0 15,0 0-1760-15,0 0-368 0,-3 4-64 0</inkml:trace>
  <inkml:trace contextRef="#ctx0" brushRef="#br0" timeOffset="88385.915">11400 15735 26719 0,'0'0'2368'0,"0"0"-1888"0,0 0-480 0,0 0 0 0,0 0 3232 0,0 0 544 0,-2-5 128 0,0 1 0 15,0-1-2112-15,2 5-448 0,-3-4-64 0,3 4-32 16,0 0-800-16,0 0-176 0,-4-4-16 0,-1 1-16 31,-1 2-32-31,-2 2 0 0,0 3 0 0,-2 1 0 0,-1 3-208 0,-1 2 128 0,-1 1-128 0,1 3 0 16,1 1 0-16,0 3 0 15,-1 1 0-15,1 1 0 0,1-1 0 0,3 2 0 0,0 0 0 0,5 0 0 16,-1 0-176-16,3 0 176 0,0-1-160 0,3-2 160 31,0-1-480-31,2-4 0 0,0-3 0 0,1-2 0 0,-1-4 208 0,2-2 32 0,1-3 16 0,2-3 0 0,1-5 224 0,0-3 0 16,1-2 0-16,1-3-144 16,0-2 144-16,-1-2 0 0,1-3 0 0,-1-2 0 0,0-3 0 0,0 0 0 15,-1 0 0-15,0-2 128 0,3-2-128 0,-3 0 128 16,-3 0-128-16,0 0 128 0,0 0-128 0,-3 0 0 15,1 0 0-15,-3 0 128 16,0 1-128-16,-2 4 0 0,-1 2 0 0,-1 4 128 16,0 3-128-16,0 3 144 0,-1 4-144 0,0 3 160 15,0 3 160-15,2 6 48 0,0 0 0 0,-7 3 0 16,0 4-48-16,1 4 0 0,-2 4 0 0,0 4 0 16,2 2-128-16,-1 3-16 0,-1 1-16 0,3 4 0 15,-1 3-160-15,2 2 0 0,0 2 144 0,-1 4-144 16,2 1 0-16,2 2 0 0,1 1 0 0,2-1 0 0,1-1 0 0,1-4-160 15,0-2 160-15,2-6-160 16,-1-2-480-16,1-5-80 0,0-3-32 0,2-4 0 16,0-4-16-16,1-3-16 0,1-3 0 0,7-6 0 31,-2-6-1328-31,-2 0-256 0,1-4-48 0,0-2-16 0,-1-3-832 0,0-1-192 0,-1-3-16 0,-1-2-16 16,-1 0 1824-16,-1-1 352 0,-1-1 80 0,-2 1 16 0,0 0 1216 0,-2 2 448 0,1 2-16 0,-2 1 0 15,0 3 2128-15,0 2 448 0,-2 1 64 0,0 3 32 0,-1 3-224 0,0 5-32 16,0 0-16-16,0 0 0 15,0 0-1088-15,0 0-208 0,0 0-64 0,0 0 0 0,-1 6-624 0,0 3-128 16,-2 2-16-16,2 1-16 0,0 2-240 0,1 2-64 16,0-1 0-16,0 2 0 0,0-1-176 0,1 1-32 15,1-2-16-15,1 1 0 0,-1-1-160 0,1-1 0 16,0-1 0-16,1 0 0 0,-1-2 0 0,0-4 0 16,2 0 0-16,0-3 0 0,-5-4 0 0,8 1 0 15,0-2 128-15,-1-2-128 16,0-4 0-16,1 0 0 0,-1-2 0 0,1-1 0 15,0-2 0-15,-1-1 0 0,1-2 0 0,1-1 0 0,-1-2 0 0,-1 0 0 16,1-2-144-16,-1 1 144 0,-2 0 0 0,0 2-128 16,-2 0 128-16,0 3 0 0,0 1-128 0,0 2 128 0,-2 2 0 0,0 2 0 15,-1 7 0-15,0 0 0 16,0 0 0-16,0 0 0 0,0 0 0 0,-2 6 0 16,-2 2 0-16,1 3 0 0,0 2 0 0,1 1-128 0,-1 1 128 0,1 2 0 15,1 1 0-15,1-1 0 16,0 1 0-16,1-2 0 15,1 1 0-15,1-1-128 0,0 0 128 0,1-1 0 16,1-2 0-16,0 0-128 0,1 1 128 0,0-3 0 16,1-3-1088-16,1-1-128 0,-1-3 0 0,2 0-16 15,0-4-912-15,4-4-176 0,1-1-48 0,-4-1 0 16,0 0-1808-16,1-2-368 0</inkml:trace>
  <inkml:trace contextRef="#ctx0" brushRef="#br0" timeOffset="88611.878">12080 15788 6447 0,'0'0'576'0,"0"0"-576"0,0-5 0 0,0 1 0 0,0-1 5952 0,0 5 1072 0,-1-5 208 0,1 5 64 16,0 0-3680-16,-1-6-736 16,1 6-128-16,0 0-48 0,0 0-976 0,0 0-192 0,0 0-32 0,-3-4-16 0,-2 0-528 0,5 4-96 31,-8-1-32-31,2 1 0 0,-3 3-320 0,1 1-80 0,1 1-16 0,0 2 0 0,-2 2-240 0,0 1-48 16,1 1-128-16,0 2 192 0,0 2-192 0,1 2 0 15,-1 2 0-15,1-1 0 0,2 1 0 0,1 0 0 16,2-2 0-16,1 1 0 0,1-2-192 0,1 0 0 15,0-3 16-15,3-1 0 16,0-2-240-16,3-1-48 0,1-3-16 0,2-1 0 16,2-3-928-16,3-2-192 0,0-2-48 0,2-3-12240 15,1-1-2464-15</inkml:trace>
  <inkml:trace contextRef="#ctx0" brushRef="#br0" timeOffset="89289.706">12403 15430 17967 0,'0'0'784'0,"0"0"176"0,-3-7-768 0,1 2-192 0,0-1 0 0,0 1 0 0,-1-1 2032 0,1 1 352 16,0-2 80-16,1 2 16 0,0-1-208 0,0 1-32 16,0-1-16-16,-1 1 0 15,1-1-176-15,0 2-16 0,1 4-16 0,0 0 0 0,-2-6-368 0,2 6-80 16,0 0-16-16,0 0 0 0,0 0-528 0,0 0-96 0,0 0-32 0,0 0 0 15,-1 9-448-15,0 3-80 16,1 5-32-16,0 2 0 0,0 3-160 0,2 3-48 16,-1 0 0-16,-1 4 0 0,0 1-128 0,0 3 0 0,0 1 0 0,0 3 0 15,0-1 0-15,1 1 0 0,1 2 0 0,2-3 0 16,-1-1-608-16,3-2-96 0,-2-2-32 0,3 12 0 16,-2-7-1248-16,1-7-256 0,-2-6-64 0,-1-9-11104 31,-3-3-2224-31</inkml:trace>
  <inkml:trace contextRef="#ctx0" brushRef="#br0" timeOffset="89485.751">12258 15714 25791 0,'-13'-3'2304'0,"8"2"-1856"0,-2 0-448 0,0 1 0 15,2 0 3216-15,5 0 560 0,0 0 96 0,0 0 32 16,0 0-1664-16,0 0-336 0,0 0-64 0,0 0-16 15,8 1-1216-15,3 0-240 0,1 1-48 0,3-2-16 0,6-2-176 0,0 1-128 16,4-1 192-16,4-1-192 0,0 0 128 0,3-3-128 16,0-1 0-16,5-1 0 15,-1-2-1152-15,18-5-272 0,-7 2-64 0</inkml:trace>
  <inkml:trace contextRef="#ctx0" brushRef="#br0" timeOffset="90016.605">13442 15388 5519 0,'-6'-20'496'0,"4"10"-496"0,0-2 0 0,-1-1 0 0,-1-1 6848 0,2-1 1280 0,0 0 256 0,1 1 64 0,0 2-4992 0,0 2-1008 0,1 0-192 0,-3 3-32 0,2 2-752 0,1 5-160 16,0 0-32-16,0 0 0 0,0 0-352 0,0 0-80 15,-2 6-16-15,-2 5 0 0,-1 4-528 0,2 3-112 16,0 4-32-16,1 5 0 0,-1 2-160 0,1 3 0 15,0 2 144-15,0 4-144 0,0 3 0 0,-1 4 128 0,3 3-128 0,0 3 0 16,1 1 0-16,2 1 0 16,0-3 0-16,1-2 0 15,2-2-320-15,0-3-64 0,0-3-32 0,-2-3 0 16,1-3-32-16,-1-4 0 0,1-5 0 0,-1-3 0 0,-1-3-1600 0,2-5-320 0,-2-3-64 0,2-3-10672 16,-5-8-2128-16</inkml:trace>
  <inkml:trace contextRef="#ctx0" brushRef="#br0" timeOffset="90400.912">13688 15643 23039 0,'0'0'2048'0,"-1"-5"-1648"0,1-1-400 0,0 1 0 0,0 0 4032 0,0 5 704 15,0-4 160-15,0 4 32 16,0 0-2560-16,0 0-512 0,0 0-112 0,0 0-16 0,0 0-864 0,0 0-176 15,0 0-48-15,-6 3 0 0,-4 3-240 0,0 1-48 16,-2 3-16-16,-3 2 0 0,0 2-160 0,-2 0-48 16,0 1 0-16,-2 2 0 0,-1-2-128 0,-1 1 0 15,3-1 0-15,1 0 0 0,2 0 0 0,1-1 0 16,1-1 0-16,1 0 0 0,2-2 0 0,2 0 0 16,2-1 0-16,0 0 0 15,1-1 0-15,2-1 0 0,0-2 0 0,3 1 0 16,0 0 0-16,1-1 0 0,2 0 0 0,1-1 0 0,2 2 0 0,0-1 0 15,2 0 0-15,1 0 128 0,0 1-128 0,1 0 0 16,1-1 0-16,0 1 128 0,0-1-128 0,2 1 0 16,0-1 0-16,0 1 128 0,0 2-128 0,1-1 0 0,-1-1 0 0,1 1 0 31,-2 0-464-31,0-2-128 0,0 1-32 0,1 0 0 0,-1-1-1808 0,4 2-384 0,-3-4-64 16,-4-3-16032-16</inkml:trace>
  <inkml:trace contextRef="#ctx0" brushRef="#br0" timeOffset="90773.113">13770 15981 1839 0,'-3'-11'160'0,"2"5"-160"0,0-2 0 0,0 0 0 16,0 0 6352-16,1 2 1248 0,0-3 240 0,2 2 48 0,2 3-4256 0,-4 4-864 15,3-5-160-15,-3 5-48 0,6-2-1088 0,0 1-240 16,1 1-32-16,0 1-16 0,2-1-320 0,0 1-64 16,1 0-16-16,1 1 0 0,1 0-176 0,-1-1-32 15,0 0-16-15,1-1 0 0,1-1-256 0,0-1-48 16,-1-2-16-16,2 0 0 0,-1-3-240 0,0 0 176 15,0-3-176-15,-2 0 160 0,0-1-160 0,0-1 128 0,-2-1-128 0,-1-1 128 16,-2 1-128-16,-1 0 192 16,-2 0-192-16,-2 0 192 0,-1-1-192 0,-1 1 0 15,-2 0 144-15,-2 1-144 16,-1 0 0-16,-1 1 0 0,1 1 0 0,-5 2-192 0,0 2 192 0,-2 2-192 16,1 3 192-16,0 2-192 0,0 4 192 0,2 1-128 15,-2 4 128-15,1 2-128 0,0 3 128 0,0 2 0 16,-1 3 0-16,3 2-128 0,0 1 128 0,3 0 0 0,0 1 0 0,3 2 0 15,2-2 0-15,2 0 0 0,1-1 0 0,5-1 0 16,1-1 0-16,-1-2 0 0,2-3 0 0,1 0-128 16,0-3 128-16,1-2 0 0,1-2 0 0,1-4-128 15,1-2-80-15,0-1-16 0,1-5 0 0,2-1 0 32,0-3-1840-32,1-1-368 0,-1-2-80 0,0-1-10352 15,-4-1-2048-15</inkml:trace>
  <inkml:trace contextRef="#ctx0" brushRef="#br0" timeOffset="91119.11">14195 15787 5519 0,'0'0'496'0,"0"0"-496"0,0 0 0 0,0 0 0 16,0 0 5664-16,0 0 1040 0,0 0 208 0,0 0 32 15,0 8-3616-15,1 1-704 16,1 1-160-16,0 2-32 0,-1 2-768 0,1 0-176 0,1 1-16 0,-2 1-16 16,1 0-352-16,0 0-64 0,1 1-16 0,0-1 0 15,-2 1-448-15,1-1-80 0,-1 1-32 0,1-2 0 0,-1-2-240 0,1-1-48 16,0-1-16-16,1-1 0 15,-2-1-160-15,0-2 0 0,0-2 144 0,-1-5-144 0,0 0 0 0,0 0 0 16,0 0 0-16,0 0 128 0,0 0-128 0,0 0 0 16,-1-9 0-16,0-1 0 0,0 1 0 0,-1-4 0 0,0 0 0 0,1-1 0 15,0-1 0-15,1-2 0 16,1 1 0-16,1-2 0 0,1-1 0 0,0-1-128 0,1 1 128 0,2 0 0 0,1 0 0 16,1 1-128-16,1-1 128 0,1 1 0 0,0 2-192 15,0 1 32-15,0 2 16 0,-1 2 0 16,1 0-208-16,0 2-32 0,0 2-16 0,0 0 0 31,0 2-960-31,0 1-192 0,-1 3-48 0,1 1 0 16,-1 1-1152-16,1 2-256 0,0 0-32 0,-1 1-12880 15</inkml:trace>
  <inkml:trace contextRef="#ctx0" brushRef="#br0" timeOffset="91586.782">14552 15796 16575 0,'0'0'1472'0,"0"0"-1168"16,0 0-304-16,0 0 0 0,0 0 4192 0,0 0 784 0,0 0 144 0,0 0 48 16,0 0-2352-16,0 0-448 0,-1 8-112 0,0 0-16 0,1 0-1024 0,0 3-192 15,-2 1-64-15,1 2 0 0,0-1-112 0,1 1-16 32,-1 2-16-32,1 0 0 0,-1-1-384 0,0 3-80 15,0 0-16-15,1-1 0 0,0 1-208 0,0-1-128 16,0 1 160-16,1-1-160 0,0-3 0 0,0-1 0 15,0 0 0-15,0-3 0 0,-1-2 0 0,1-3 0 0,-1-5 0 0,0 0 0 16,0 0 0-16,0 0 0 0,0 0 0 0,7-2 0 16,0-3 0-16,-1-3-192 0,1-1 192 0,-1-2-160 0,0-1 160 15,1 0 0-15,-1-3 0 0,3-1 0 16,-1 1 0-16,0-1 0 0,1 0 0 0,0 0-128 0,0 1 128 0,1 0 0 16,-1-1 0-16,-1 1 0 0,1 2 0 15,-1-1 0-15,0 2 0 0,-2 2 0 0,0 2 0 0,-2 1 0 16,-1 2 0-16,-3 5 0 0,5-4 0 0,-5 4 0 15,0 0 0-15,0 0 0 0,5 5 0 0,0 1 0 0,-1 3 0 0,-1 1 0 16,1 1 128-16,-2 2-128 0,0 1 160 0,-1 2-160 16,0-1 192-16,1 1-48 0,2-1-16 0,-2 2 0 15,0 0-128-15,1 2 0 0,1-3 0 0,0 0 0 16,2-1 0-16,-1-1 0 0,1-1 0 0,0-2 0 16,0-2-272-16,-2-1-96 0,2 0-16 0,0-4 0 15,0-2-1408-15,-1 1-304 0,-5-3-48 0,8-1-16 31,0-3-896-31,-2 1-176 0,2-1-32 0,-1-3-7296 16,-1 0-1472-16</inkml:trace>
  <inkml:trace contextRef="#ctx0" brushRef="#br0" timeOffset="92225.035">14930 15967 6447 0,'0'0'576'0,"0"0"-576"0,0 0 0 0,0 0 0 0,0 0 4144 0,0 0 720 0,0 0 128 0,0 0 48 0,0 0-2032 0,-2 5-416 15,2-5-80-15,0 0-16 16,0 0-896-16,0 0-176 0,0 7-32 0,0-7-16 0,0 0-384 0,5 5-80 15,-5-5-16-15,6 5 0 0,2-2-64 0,-1-2-32 16,1-1 0-16,0 0 0 0,2-2-320 0,0 0-64 31,1-3-16-31,-2 1 0 0,2-2-144 0,2 0-48 0,-2-2 0 0,0-1 0 16,1-1-208-16,-2 0 144 0,-1-1-144 0,0 0 128 0,-1 0-128 0,0 0 0 16,-3-1 144-16,1 1-144 0,-3 0 128 0,-2 0-128 15,-1 1 128-15,-1 1-128 0,-1-1 128 0,-3 0-128 16,-1 1 128-16,-2 0-128 0,-1 1 0 0,0 2 0 15,0 0 0-15,-4 3 128 0,2 1-128 0,-1 1 0 16,0 2 0-16,0 3 0 0,-1 2 0 0,1 1 0 16,0 3 0-16,1 1 0 0,-2 3 0 0,0 1 0 15,5 3 0-15,-1-1 0 0,1 1 0 0,0 0 0 16,5 2 0-16,0 0-128 0,1 1 128 0,3 1 0 16,2-2 160-16,1-2-160 0,2 0 208 0,3-1-48 15,2-2-16-15,2-2 0 0,2-3 64 0,2-1 16 0,2-3 0 0,-1-1 0 16,3-3-16-16,2-2 0 0,1-2 0 0,2-3 0 0,-1 0-64 0,3-3-16 15,-2-2 0-15,-1-1 0 0,2-2-128 0,-2 0 0 16,-2-2 0-16,0-1 0 16,-2 1-320-16,0-2 64 0,-1 0 16 0,1-3 0 15,-4-2-352-15,2-1-80 0,-6-1-16 0,1-2 0 16,1-1-176-16,-2-2-32 0,-1 1-16 0,-3-1 0 16,0-1 400-16,-1 1 64 0,1-1 32 0,0 0 0 0,2-1 416 0,-2 1 0 15,-1-1 0-15,-1 1 0 0,1 1 192 0,-1 3 80 16,-2 2 16-16,-1 3 0 0,1 1 144 0,-3 4 16 15,-1 1 16-15,-1 4 0 16,-2 3 48-16,-1 2 0 0,-3 2 0 0,0 4 0 0,-3 3-48 0,-1 4 0 16,-2 4 0-16,0 3 0 0,-3 3-288 0,0 3-176 15,0 4 192-15,-2 2-192 0,1 0 160 0,0 4-160 16,0 2 128-16,1 2-128 0,2 2 160 0,1 3-160 0,3 0 192 0,2 2-192 16,1 1 0-16,4 0 0 15,3-2 0-15,3-1 0 0,2-3 0 0,3-2 0 16,-1-1 0-16,3-2 0 0,0-2 0 0,2-4-304 0,0-2 64 0,0-3 16 31,0-5-992-15,-1-2-192-16,0-2-32 0,5 4-16 15,-1-5-2128-15,-6-5-448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9T17:55:47.8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1311 10101 23839 0,'-2'-15'1056'0,"-1"7"224"0,3 0-1024 0,0-2-256 0,0 0 0 0,3 0 0 0,-3 1 1776 0,0 1 304 0,0 3 64 0,0 5 16 0,0 0-64 0,0 0-16 0,0 0 0 0,0 0 0 31,0 0-848-31,0 0-160 16,2 5-48-16,1 3 0 0,2 2-320 0,-1 2-80 0,-1 2-16 0,1 2 0 15,-1 1-208-15,0 2-32 0,0 1-16 0,1 2 0 16,-1 2-176-16,0 2-48 0,1 3 0 0,-1 2 0 0,-1 2-128 0,0 1 0 16,2 1 144-16,-1 1-144 0,0 3 0 0,1-2 128 15,-1-1-128-15,0-2 0 0,-1-1 0 0,2-1 0 16,-1-3 0-16,0-1-128 0,-1-2-224 0,1-1-32 15,-1 0-16-15,0-3 0 16,0-3-256-16,2-1-48 0,-3-1-16 0,1-3 0 16,0 0-1280-16,0-3-256 0,0-1-48 0,2-2-8960 15,-1-3-1792-15</inkml:trace>
  <inkml:trace contextRef="#ctx0" brushRef="#br0" timeOffset="468.118">1696 10303 17503 0,'0'0'1552'0,"0"0"-1232"16,0 0-320-16,0 0 0 0,0 0 1984 0,0 0 352 0,0 0 64 0,0 0 16 0,0 0-112 0,0 6-32 15,-1 1 0-15,-1 1 0 0,-3 0-1056 16,1 1-224-16,1 1-32 0,-3 0-16 16,-1 1-416-16,1 1-80 0,-2 1 0 0,0 2-16 15,1 1-224-15,-3 1-32 0,-1 1-16 0,1 1 0 16,-3 0-160-16,-2-1 192 0,0 1-192 0,0-1 192 16,0-3-32-16,1 1 0 0,0-3 0 0,1 0 0 0,-1-2-160 15,3-2 0-15,3-2 0 0,0-1 224 0,1-2 16 0,2 0 0 0,5-4 0 31,0 0-48-31,0 0 0 0,0 0 0 0,0 0 0 0,0 0-192 0,0 0 0 0,0 0 0 16,5-3 208-16,2 2 0 0,1 0 0 0,0 3 0 16,2 3-208-16,-1-1 0 0,0 3 0 15,1 1 160-15,-1 1-16 0,-1 2 0 0,1 3 0 0,1-1-144 0,-1 2 0 16,-1 2 0-16,-1-1 0 0,1 2 0 0,0-1 128 16,-2 0-128-16,1 1 0 0,-1-1 0 0,2 0 0 15,1-2 0-15,0 0-176 16,-2 1-1376-16,1-2-288 0,2-2-48 0,0-2-16 31,0-2-1200-31,-1-3-240 0,-1-1-48 0</inkml:trace>
  <inkml:trace contextRef="#ctx0" brushRef="#br0" timeOffset="816.925">2014 10237 18431 0,'0'0'1632'0,"0"0"-1312"0,0 0-320 0,-5-4 0 0,2 0 3792 0,3 4 688 0,-3-4 144 0,3 4 32 16,0 0-2048-16,0 0-416 0,0 0-80 0,0 0 0 0,-6 0-1152 0,0 2-208 15,-2 2-48-15,1 4-16 0,1 2-240 0,-1 4-32 16,0 3-16-16,-2 4 0 0,0 3-224 0,-2 3-48 15,1 2-128-15,1 3 192 0,0 3-192 0,2 1 0 16,1 2 0-16,2-2 0 0,2 0 0 0,2 1 0 16,1-1 0-16,5 8 0 0,4-2 0 15,0-8 0-15,-1-2 0 16,2-4-1056-16,1-2-160 0,1-3-16 0,11-2-16 31,2-7 256-31,-3-6 48 0,-3-5 16 0,-3-3-11104 16,0-3-2208-16</inkml:trace>
  <inkml:trace contextRef="#ctx0" brushRef="#br0" timeOffset="1379.473">2247 10629 25631 0,'0'0'1136'0,"0"0"224"0,1-6-1088 0,1-2-272 0,-1 0 0 0,2 1 0 0,-1-1 1664 0,1 0 256 16,0 1 64-16,3-1 16 0,-3 0-320 0,2 1-64 15,-1-1-16-15,0 1 0 0,1 2-640 0,0 0-128 16,0 3-16-16,-5 2-16 0,5-3-176 0,-5 3-48 16,0 0 0-16,5-2 0 0,-5 2-128 0,0 0-48 15,5 2 0-15,1 4 0 0,-3 3-400 16,-1 1 0-16,-1 1 0 0,0 1 592 0,0 3 48 15,-2 1 0-15,0 2 0 0,-1-1-448 0,1 2-192 16,0 2 160-16,0 5-160 16,0 1 0-16,1-4 0 0,0-2 0 15,1-2 0-15,0-1 0 0,0-3 0 0,2-1 0 0,2-2 0 0,-1-2 0 16,2-3 0-16,1-1 0 0,0-4-176 0,-1-1 176 16,1-3-160-16,1-2 160 0,1-3-160 0,2-1 160 15,-2-2-160-15,1-2 160 0,1-2-144 0,0-1 144 16,1-2-128-16,1 1 128 0,-4-2 0 0,0 0-128 15,-2 1 128-15,2-1 0 0,-3 2 0 0,0 0-128 16,-1 1 128-16,0 1 0 0,-2 0 0 0,0 2 0 16,-1 1 0-16,0 0 0 0,-1 1 0 15,-1 2 0-15,0 1 0 0,0 7 0 0,0 0 0 0,0 0 0 0,0 0 0 16,0 0 0-16,0 0 0 0,0 0 0 0,-1 9-128 0,1 3 128 16,1 0 0-16,1 1 0 15,1 1 0-15,0 2-208 0,0 0 80 0,-1 2 128 0,0 0-128 0,1 1 128 16,2 2 0-16,0 0 0 0,1 0-176 0,-1-1 48 15,2-1 0-15,-1-2 0 16,0-1-368-16,-1-1-64 0,1-2-16 0,-2-1 0 16,-1-1-1488-16,0-2-304 0,0-2-64 0,-3-7-8912 0,0 0-1776 0</inkml:trace>
  <inkml:trace contextRef="#ctx0" brushRef="#br0" timeOffset="1637.661">2741 10755 19343 0,'0'0'848'0,"0"0"192"0,0 0-832 0,0 0-208 0,0 0 0 0,0 0 0 0,7 1 3200 0,-1 2 608 0,1 1 112 0,-2 1 32 16,1 1-1696-16,-1 0-336 15,0 2-64-15,-2 2 0 0,0 3-896 0,-1 0-192 16,-2 0-16-16,0 3-16 0,0 1-272 0,-2 2-48 0,-1 1-16 0,-1 1 0 15,-1 1-224-15,1 0-48 0,-2-1-128 0,3 0 192 16,-3-3-400-16,2 1-96 16,1-1-16-16,-1-2 0 15,1-1-2224-15,0-1-448 0,1-2-80 0,1-2-13184 16</inkml:trace>
  <inkml:trace contextRef="#ctx0" brushRef="#br0" timeOffset="2465.493">2981 10615 29375 0,'0'0'1296'0,"0"0"272"0,0 0-1248 0,0 0-320 16,0 0 0-16,0 0 0 0,0 0 1920 0,0 0 336 15,0 0 64-15,0 0 16 0,0 0-816 0,0 0-176 0,-1-4-16 0,1 4-16 16,-1-6-576-16,1 1-112 15,0-2-32-15,0 1 0 0,1-1-192 0,1 0-32 0,-1 1-16 0,1-1 0 16,0-1-192-16,2 2-32 0,0-1-128 0,-2 0 192 16,2-2-192-16,0 1 128 0,-1 0-128 0,2 2 0 15,-2-1 0-15,1 1 0 0,3-2 0 0,0 1 0 0,-2 1 0 16,1 0 0-16,-2 2 0 0,-4 4 0 16,4-4 0-16,-4 4 0 0,6-2 0 0,-6 2 0 15,0 0 0-15,0 0 128 0,0 0-128 0,4 8 0 16,1 2 128-16,-1 1 0 0,-2 2-128 0,0 2 192 0,0 2-48 0,-1 1-16 0,-1-2 0 0,1 2 0 31,0-1-128-31,0 2 192 16,0 1-192-16,0 0 192 0,0 0-192 0,1 1 0 0,1 0 0 0,0-1 128 15,-1-2-128-15,1-2 0 0,0-2 0 0,0 0 0 16,2-1 0-16,0-3 0 0,-1-3 0 0,2-1 0 16,0-3 0-16,1-1 0 0,0 0 0 0,0-4 0 15,2-1 128-15,-2-1-128 0,1-3 0 0,2-5 128 16,1-1-128-16,-1 0 0 0,0 1 0 15,-1-2 0-15,0 1 192 0,-2-1-192 0,0 0 192 16,0-1-192-16,-1 1 0 0,0 0 144 0,-2-4-144 16,-1 2 0-16,1 0 0 0,-1-1 0 0,-2 0 0 0,0 3 0 0,-1 3 0 31,-1 0 128-31,0 1-128 0,0 2 128 0,-1 0-128 0,1 2 0 0,1 6 0 0,0 0 0 16,-3-5 0-16,3 5 0 0,0 0 0 0,0 0 128 15,0 0-128-15,0 0 0 0,0 0 0 0,0 0 128 16,0 0-128-16,-3 6 128 0,0-2-128 0,3-4 128 15,0 0-128-15,1 7 128 0,-1-7-128 0,0 0 128 16,5 5-128-16,1 0 0 0,-6-5 128 0,5 3-128 16,2-1 0-16,0-1 0 0,-1-1 0 0,3-1 0 0,-1-1 0 0,1 0 0 15,-1-1 0 1,3-1 128-16,0 0-128 0,-2 0 0 16,2-1 0-16,0 1 0 0,-1-1 0 0,-1 1 0 0,0-2 0 0,-1 2 0 15,0 1 0-15,0-1-192 0,-2 2 32 0,1 0 0 31,-1 0-1632-31,-6 2-320 0,6-2-64 0,-6 2-11072 0,8-3-2240 0</inkml:trace>
  <inkml:trace contextRef="#ctx0" brushRef="#br0" timeOffset="2999.935">3531 10284 15663 0,'0'0'1392'0,"0"0"-1120"0,0 0-272 0,0 0 0 0,0 0 4224 0,0 0 768 16,0 0 176-16,0 0 16 0,0 0-2432 0,0 0-512 0,0 0-80 0,0 0-32 16,0 0-960-16,0 0-192 15,0 0-32-15,0 0-16 0,0 0-192 0,6 3-32 0,2 2-16 0,-1 1 0 16,-2 3-192-16,2 1-48 0,-1 3 0 0,1 0 0 0,-2 1-192 16,2 1-64-16,1 3 0 0,-1 3 0 0,1 3-192 0,-1 2 144 15,-2 2-144-15,1 0 128 0,-1 1-128 0,1 1 0 16,-3 0 0-16,-1 1 128 0,-2 1-128 0,0 0 0 15,-1 1 144-15,0-1-144 0,-2-1 0 0,-2-1 128 16,1 2-128-16,0-1 0 0,0-2 0 0,-1-2 0 16,-1-4 0-16,2-2 0 0,-1-1 0 0,1-2 0 15,-1-4 0-15,0-1 0 16,1-2 0-16,0-1-192 0,1-1 192 0,0-3-192 16,0 0 16-16,3-6 0 0,-4 4 0 0,4-4 0 15,0 0-144-15,0 0-48 0,-3 5 0 0,3-5 0 16,0 0-96-16,0 0-32 0,0 0 0 0,0 0 0 15,0 0-144-15,0 0-16 0,0 0-16 0,0 0 0 16,0 0-368-16,-1 5-80 0,1-5-16 0,0 6 0 16,0-6-1296-16,0 6-256 0,0 0-48 0,0-1-7488 15,0-5-1488-15</inkml:trace>
  <inkml:trace contextRef="#ctx0" brushRef="#br0" timeOffset="4931.063">4220 10644 11055 0,'0'0'976'0,"-5"0"-784"0,-2-1-192 0,2 0 0 0,-2-1 4304 0,2 1 816 0,0-1 176 0,-1 0 16 0,1 0-4240 0,5 2-864 0,0 0-208 0,-4-2 3184 0,4 2 592 0,0 0 112 0,0 0 16 0,0 0-2528 0,0 0-512 15,0 0-96-15,0 0-32 0,0 0-272 0,0 0-48 0,0 0-16 0,7 0 0 31,-1-2-224-31,2 2-48 0,1 0-128 0,-2 0 192 16,2 0-192-16,0 2 0 0,1-1 0 0,2 1 0 16,0-1 144-16,2 0-144 0,1-1 128 0,0 0-128 15,2 0 0-15,1 0 0 0,2 0 0 0,16-1 0 47,1 0-496-47,-3 0 32 0,-6-1 0 0,-1-1-20816 0</inkml:trace>
  <inkml:trace contextRef="#ctx0" brushRef="#br0" timeOffset="5202.103">4407 10761 4607 0,'-14'6'400'0,"9"-3"-400"0,-5 1 0 0,2-1 0 0,0 1 5680 0,2 0 1040 15,-1-2 224-15,1 0 32 16,6-2-3824-16,-5 3-768 0,5-3-144 0,0 0-48 15,0 0-608-15,0 0-128 0,0 0-32 0,0 0 0 0,0 0-784 0,0 0-144 32,0 0-48-32,0 0 0 0,0 0-192 0,7 2-32 15,-1 0-16-15,3-1 0 0,0-1-208 0,2-1 144 0,2-1-144 0,0 1 128 16,1 0-128-16,0 0 0 16,1-1 0-16,2 1 0 0,0 0 0 0,2 0 0 0,0 0 0 0,2-1 0 15,1 1-1776-15,1 0-336 0,1 1-64 0,0 0-15776 16</inkml:trace>
  <inkml:trace contextRef="#ctx0" brushRef="#br0" timeOffset="6183.81">5784 10152 22111 0,'0'0'1968'0,"0"0"-1584"0,0 0-384 0,0 0 0 0,0 0 1840 0,-7-1 272 0,5-3 64 0,2 4 16 0,0 0 240 0,0 0 32 0,0 0 16 0,-5 1 0 15,-2 1-1216-15,1 2-240 0,2 4-64 0,-3 1 0 16,-1 2-480-16,1 5-96 0,-2 3-32 0,0 4 0 0,-1 5-192 0,0 2-32 15,-3 6-128-15,1 3 192 0,0 5-192 16,0 5 0-16,0 2 0 0,1 4 0 16,2 2 0-16,2 2 0 0,3 0 0 0,7 14 0 0,4-6 0 15,2-12 0-15,4-6 0 16,0-5-480-16,1-5-96 0,3-5 0 0,-2-4-16 16,2-5-1392-16,3-5-288 0,2-6-48 0,2-5-16 15,-1-5-1280-15,1-4-256 0</inkml:trace>
  <inkml:trace contextRef="#ctx0" brushRef="#br0" timeOffset="6833.794">6233 10691 32543 0,'0'0'1440'0,"0"0"288"0,-5-1-1376 0,-1 0-352 16,6 1 0-16,-4-2 0 0,1-2 1520 0,3 4 224 0,0 0 48 0,-2-4 16 15,2 4-528-15,0-6-128 0,1 1 0 0,1-1-16 16,-1 1-624-16,2-1-128 16,1 1-32-16,0-2 0 0,1 0-160 0,1-2-16 15,-3 0-16-15,3-1 0 0,-1-1-160 0,2 0 0 16,-2 0 144-16,2 0-144 0,0-1 0 0,-1 1 0 0,0 0 0 0,-1 2 128 15,1 2-128-15,-1 0 0 16,1 1 0-16,-2 2 0 0,-4 4 0 0,0 0 0 0,0 0 0 0,7 0 128 16,-7 0-128-16,6 6 0 0,-1 2 0 0,-2 4 0 15,0 3 160-15,-1 1-32 0,1 3-128 0,-2 7 192 16,-1 2-192-16,0-2 0 0,0 1 0 16,0-1 128-16,2 0-128 0,-2 0 176 0,1-2-176 0,1-1 0 0,0-2 0 15,1-2 0-15,-1-2 0 16,1 0 0-16,0-3 0 15,2-2 0-15,-1-3 0 0,0-2 0 0,0-3 0 16,1-2 0-16,2-3 0 0,0-2 0 0,0-4 0 16,2-2 0-16,0-1 0 0,1-4 0 0,0-1 0 0,1-2 0 0,1-1 0 15,-1-3 0-15,0 0 0 0,0 0 0 0,1 0 0 16,-1-1 0-16,0 1 0 0,-1 0-128 16,0 2 128-16,-3 1 0 0,1 0 0 0,0 2 0 0,-3 1 0 15,0 3 0-15,-1 3 0 0,1 2 0 0,-3 1 0 16,-2 6 0-16,0 0 0 0,0 0 0 0,0 0 0 15,1 7 0-15,-1 1 0 0,0 3 0 16,0 2 0-16,0 2 0 0,0 2 0 0,0 0 0 16,0 2 0-16,0 1 0 0,0 2 0 0,1 6 0 0,1 1 0 15,0-3 0-15,4 7 0 16,0-1 0-16,1-5 0 0,4 1 0 47,0-4-560-47,0-5-16 0,-1-7 0 0,0-3 0 0,-2-3-3248 0,-1-4-656 0,0-3-128 0</inkml:trace>
  <inkml:trace contextRef="#ctx0" brushRef="#br0" timeOffset="7088.939">6808 10750 36223 0,'0'0'800'0,"0"0"160"0,0 0 48 0,0 0 0 0,1 8-816 0,0 0-192 0,-1 2 0 0,1 1 0 0,0 1 1120 0,0 1 176 0,0 1 48 0,1 8 0 16,0 3-1088-16,-1-2-256 0,0 0 0 16,0 1 336-16,0-1 16 0,-1 0 0 0,0 0 0 0,1-1-352 0,0 0-160 15,-1 0 16-15,1-1 0 31,1-1-2096-31,1-1-400 0,0-2-96 0,0-2-13088 0</inkml:trace>
  <inkml:trace contextRef="#ctx0" brushRef="#br0" timeOffset="7921.851">6987 10677 28511 0,'0'0'1264'0,"0"0"256"0,-2-4-1216 0,2 4-304 0,-2-5 0 0,2 1 0 15,1-2 1472-15,1 1 224 0,0-2 48 0,1 0 16 16,1 1-512-16,0-2-96 0,0-1-32 0,1 0 0 15,1 0-480-15,1 0-80 0,0-1-32 0,-1 0 0 0,1-1-96 0,-1 0-32 16,0-1 0-16,-1 1 0 0,1-1-192 0,-1 2-32 16,0 0-16-16,0 1 0 0,1 1-32 0,-1 1 0 15,0 0 0-15,-2 1 0 0,0 0 48 0,-3 6 0 16,0 0 0-16,0 0 0 0,0 0 80 0,0 0 32 16,0 0 0-16,0 0 0 0,0 0-96 0,4 9 0 15,-1 2-16-15,-1 2 0 0,-1 5 16 0,-1 0 0 16,0 2 0-16,-2 0 0 15,1 1-192-15,0 1 160 0,0 2-160 0,0 1 160 16,0 1-160-16,-1 0 0 0,1 0 0 0,2 0 128 0,2-1-128 0,0-2 0 16,-1-1 0-16,3-2 0 0,0-1 0 0,1-3 0 15,-1-2 0-15,-1-1 0 0,2-4 0 0,1-1 0 16,-2-2 0-16,2-4 0 0,0-2 0 0,2-2 0 16,0-3 0-16,1-1 128 0,0-3 0 0,0-2 0 15,0 0 0-15,1-2 0 0,1-3 16 0,-1 1 0 16,-1-2 0-16,-1-4 0 0,0-2-144 15,0 4 0-15,-5 0 0 0,2 0 176 0,-3 2 0 16,-1 0 0-16,0 2 0 0,-4 0-176 0,0 1 128 0,0 1-128 0,-1 0 128 16,-2 1-128-1,0 1 0-15,0 1 0 0,1 2 0 0,0 1 0 0,0 3 0 0,2 0 0 0,2 4 160 16,0 0-160-16,0 0 160 0,0 0-160 16,0 0 0-16,0 0 0 15,0 0 0-15,0 0 0 16,0 0-160-16,0 0 160 0,0 0-128 0,0 0 128 15,0 0 0-15,5 4-144 0,0-1 144 0,2-1 0 16,-1 0-144-16,3-1 144 0,2-1 0 0,-1-1 0 0,1-1-144 0,1 0 144 0,1-1 0 0,0-1 0 16,0-1 0-16,1 0 0 0,0-1 0 0,-1 1-128 15,1-1 128-15,3-2 0 16,-3 3-1088-16,-3 1-96 0,-2-1-32 0,-2 2 0 31,-7 3-1712-31,0 0-336 0,0 0-80 0</inkml:trace>
  <inkml:trace contextRef="#ctx0" brushRef="#br0" timeOffset="8373.334">7511 10846 11055 0,'0'0'976'0,"0"0"-784"0,0 0-192 0,0 0 0 0,0 0 4832 0,0 0 928 0,0 0 176 0,0 0 32 0,0 0-3040 0,0 0-624 15,0 0-112-15,1 7-16 0,-1-1-736 0,1 2-144 16,-1 0-16-16,0 1-16 0,0-1-480 0,1 3-80 0,-1 1-32 0,1 3 0 16,0 0-304-16,-1 2-64 15,0-1-16-15,0 1 0 16,-1-1-288-16,0 2 128 0,0 0-128 0,0 1 0 0,0 1 0 0,1 0 0 15,0-2 0-15,1 1 0 16,0-1-1792-16,1-2-256 0,0 0-48 0,0-2-10960 0,1-1-2176 0</inkml:trace>
  <inkml:trace contextRef="#ctx0" brushRef="#br0" timeOffset="10585.783">8314 10545 18431 0,'0'0'1632'0,"0"0"-1312"0,0 0-320 0,3-8 0 0,-3 8 3216 0,0 0 576 0,3-4 112 0,-3 4 32 16,0 0-1440-16,0 0-304 0,0 0-48 0,0 0-16 0,0 0-1136 0,0 0-224 31,6 5-64-31,-2 2 0 0,0 2-256 0,1 2-64 0,-1 2-16 0,0 2 0 16,-2 2-368-16,0 0 0 0,0 2 0 0,0 1 128 0,1 1-128 0,0 1 0 0,-2 1 0 0,1 17-128 62,3 0-976-62,-2-5-192 0,-1-5-48 0</inkml:trace>
  <inkml:trace contextRef="#ctx0" brushRef="#br0" timeOffset="10768.197">8230 10787 17503 0,'-11'1'768'0,"5"0"176"16,0-1-752-16,0 1-192 0,2 0 0 0,4-1 0 0,-4 2 4080 0,4-2 784 0,0 0 144 0,0 0 48 15,0 0-3184-15,0 0-624 0,0 0-128 0,6 3-32 16,2-2-800-16,4-1-160 0,0-1-128 0,3-2 144 16,4 0-144-16,3-1 0 0,2-1 0 0,1-1 0 15,0-2-1072-15,0-1-240 0,2-1-48 0,0-1-9648 16,2-1-1920-16</inkml:trace>
  <inkml:trace contextRef="#ctx0" brushRef="#br0" timeOffset="11708.94">9373 10664 23951 0,'0'0'1056'0,"0"0"224"0,0 0-1024 0,0 0-256 0,0 0 0 16,0 0 0-16,0 0 1664 0,-1-5 288 0,1 5 48 0,0-5 16 0,0-1-336 0,1 1-64 15,1-1-16-15,0 1 0 0,2-2-544 0,-1-1-112 16,0 0-32-16,2-1 0 0,-1 0-272 0,1-1-64 16,2-1-16-16,0-1 0 15,0 0-256-15,2 0-48 0,0-1-16 0,0 0 0 16,0 1-240-16,-1 1 176 0,3 1-176 0,-3 2 160 15,-1 0-160-15,0 2 0 0,1 2 0 0,0 2 128 0,-2 1-128 0,-6 1 0 16,7 4 0-16,-2 2 128 0,0 4-128 0,-3 2 192 16,-1 2-192-16,0 4 192 0,1 1-192 0,-2 2 192 15,-2 0-192-15,1 0 192 0,0 1-192 0,1 0 0 16,-1-1 0-16,1 1 128 0,1 0-128 0,0-1 0 0,-1 0 0 0,1-1 0 16,1-3 0-16,1 0 0 15,-1-2 0-15,0-1 0 0,1-2-144 0,1-2 144 0,-1-1 0 0,1-2 0 16,2-3-144-16,-1-1 144 0,2-1 0 0,1-4-144 15,-1-1 144 1,1-2 0-16,1-2 0 0,1-2 0 0,1-2 0 0,1-1 0 0,-1-2 0 0,0-3 0 16,-1 0 0-16,0-3 0 0,1-1 0 0,0-3 0 15,-1 0 0 1,-1 2 0-16,0 1 0 0,-3 0 0 0,-2 0 0 16,1 1 128-16,-1 1-128 0,-2 2 0 0,0 0 0 0,-1 2 0 0,1 2 128 0,-2 2-128 15,0 2 0-15,-2 3 0 0,2 6 0 16,0 0 0-16,0 0 0 0,0 0 128 0,-3 6 0 15,0 2 0-15,1 8 0 0,1 3-128 32,-2 0 0-32,1 0 0 0,0 3 0 0,1 1 128 0,1 1-128 0,0 0 128 15,-1 1-128-15,1 1 0 0,0 2 0 0,1-1 0 16,0 1 0-16,1-2 0 0,3 1-128 0,-1-2 128 16,0-1-496-16,1-2-16 0,0-2 0 0,1-2 0 15,-1-4-1152-15,2-2-256 0,-1-3-32 0,1-3-16 16,1-2-1680-16,-8-4-352 0</inkml:trace>
  <inkml:trace contextRef="#ctx0" brushRef="#br0" timeOffset="12140.741">9965 10841 19343 0,'0'0'1728'0,"0"0"-1392"0,0 0-336 0,0 0 0 0,0 0 3264 0,0 0 576 0,0 0 112 0,0 0 16 0,0 0-1728 0,0 0-368 0,4-4-64 0,0 0-16 0,-4 4-848 0,7-3-176 16,0-1-48-16,-1 2 0 0,1 0-384 0,-1 1-80 15,2 1 0-15,-1 0-16 0,-1 1-112 0,2 0 0 0,0 1-128 0,-1 0 192 0,2 1-192 0,-1 0 0 31,-3 0 0-31,1 1 0 0,1 0 0 0,-3 1 0 0,-2 2 0 0,-2 0 0 0,-1 0 0 0,0 2 144 16,-1 1-144-16,-3 1 128 0,0 1-128 0,-3 1-192 16,-3 2 32-16,1-1 16 0,1 1 0 0,-2 0 0 31,2-1 0-31,-1 0 0 0,0 1 144 0,1-2-128 0,0-1 128 0,1-1-128 16,2-1 128-16,-1 0 0 0,3-2 0 0,2-1-128 15,1 0 128-15,1-7 0 0,0 0 0 0,3 5-128 16,2 0 128-16,2-2 0 0,1-2 0 0,0-1 0 15,2-1 0-15,2-1 0 0,2-2 0 0,2 1 0 0,0 1 0 0,0-3-160 16,2 1 160-16,0 0 0 31,3-2-1024-31,-1 1-80 0,-2 0-32 0,0 2-10768 0,-1 0-2176 0</inkml:trace>
  <inkml:trace contextRef="#ctx0" brushRef="#br0" timeOffset="13352.764">10285 10581 11967 0,'0'0'1072'0,"0"0"-864"0,0 0-208 0,0 0 0 0,0 0 3008 0,0 0 544 0,0 0 112 0,0 0 32 16,0 0-1280-16,0 0-256 0,0 0-48 0,0 0-16 16,0 0-752-16,0 0-160 0,-1-7-32 0,1 1 0 15,2-2-432-15,1-1-80 0,0-1-32 0,3 1 0 16,2-2-240-16,0-2-48 0,0 0-16 0,1 0 0 0,-1-1-160 0,0 1-16 16,1-1-128-16,4-3 192 0,-3 1-192 0,1 3 128 15,-1 1-128-15,-1 2 0 16,0 1 128-16,-3 2-128 0,0 0 0 0,-6 7 144 0,7-5-144 0,-7 5 0 0,0 0 0 0,0 0 0 15,0 0 0-15,0 0 128 0,7 4-128 0,-2 1 0 16,-2 4 160-16,-1 3-160 0,0 4 192 0,-1 1-192 16,1 3 176-16,-1 3-176 0,0 3 160 0,0 0-160 15,-1 1 128-15,1 1-128 16,1-2 0-16,-1 2 0 0,0 2 128 0,0-2-128 0,2 0 0 0,0-2 144 0,1-2-144 0,1-2 0 16,-2-3 0-16,1-3 0 0,1-1 0 0,-1-3 0 15,1-2 0-15,-1-3 0 16,2 0 0-16,-1-4 0 0,1-2 0 0,-1-3 128 15,2-2 32-15,0-2 0 16,1-1 0-16,0-3 0 0,1-3-32 0,-2-1 0 0,0-2 0 0,1-1 0 0,-1 0-128 0,0-2 160 16,-1 0-160-16,0 0 160 0,-1-1-160 0,0-1 0 15,-2 0 0-15,-1 0 128 0,1 2-128 0,-2 0 192 16,-1-1-192-16,0 1 192 0,2 1-192 0,-2 3 0 16,-3 1 0-16,0 2 0 0,1 0 0 0,0 1 128 15,-1 1-128-15,-1 2 0 0,1 1 0 0,0 2 0 16,-1-1 0-16,1 2 0 0,-1 1 0 0,-1-1 128 15,5 4-128-15,-4-1 192 0,-2 0-16 0,2 1 0 32,0 0 0-32,4 0 0 0,0 0-176 0,-5 2 0 15,5-2 144-15,-4 4-144 0,4-4 0 0,0 0 128 0,0 0-128 0,0 0 0 16,0 0 0-16,0 0 0 0,0 0 0 0,0 0 0 0,0 0 0 0,0 0 0 16,6 3-144-16,1-1 144 0,1-1 0 0,1-1 0 15,0 0 0-15,2-1 0 0,2-1-160 0,0 0 160 16,1-2 0-16,-1 2-144 0,-1 0-48 0,0 0-16 15,-1 1 0-15,0-1 0 16,-1-1-1712-16,1 1-352 0,0 1-64 0,0-1-9312 16,0 2-1856-16</inkml:trace>
  <inkml:trace contextRef="#ctx0" brushRef="#br0" timeOffset="13877.517">10770 10760 17503 0,'0'0'1552'0,"0"0"-1232"0,0 0-320 0,0 0 0 0,0 0 2624 0,0 0 448 0,0 0 112 0,0 0 16 16,0 0-1376-16,0 0-272 0,0 0-48 0,5-2-16 0,1-1-608 0,-1 0-128 15,2-1-32-15,1 1 0 0,-1-1-192 0,1 0-32 16,1 2-16-16,1 0 0 0,0 0-160 0,0-1-16 16,-2 2-16-16,1 2 0 0,-1 1-96 0,-2 0-32 15,1 1 0-15,-1 1 0 0,-2 1-32 0,-1 1 0 16,-1 1 0-16,1 1 0 0,-3-1 0 0,-1 2 0 15,-2 1 0-15,-1 2 0 16,-1 0-128-16,-2 0 0 0,0 1 0 16,1-2 176-16,-1 0 0 0,-1 0 0 0,1 0 0 0,-1 0-176 0,1 0 0 15,1-2 0-15,-1 1 0 0,1-1 0 0,0 0 0 16,1 0 0-16,0 0 0 0,2-2 0 0,1 0 0 16,-2-2 0-16,4-5 0 0,0 0 0 0,3 7 0 15,-3-7 0-15,3 5 0 0,-3-5 0 0,5 5 0 16,2-3 0-16,2 0 0 0,1-1 0 0,2-1 0 15,1-1 0-15,1 0 0 0,1-1 0 0,0 0 0 0,2 0 0 0,1-1 0 16,2 1-176-16,0 0 48 0,1 0 0 0,-1 0 0 16,-1 0-2224-16,2 0-432 0,-1 0-96 0</inkml:trace>
  <inkml:trace contextRef="#ctx0" brushRef="#br0" timeOffset="14892.9">11720 10385 11967 0,'0'0'1072'0,"0"0"-864"0,0 0-208 0,0 0 0 0,3-9 3920 0,-2 2 752 0,-1 7 128 0,0 0 48 16,3-7-1856-16,-3 7-368 0,0 0-80 0,0 0-16 15,0 0-944-15,0 0-192 0,0 0-48 0,0 0 0 16,0 0-544-16,0 0-112 0,0 0-32 0,0 0 0 16,0 10-288-16,1-2-64 0,0 1-16 0,-1 2 0 15,0 1-160-15,-1 2-128 0,0 1 192 0,0 3-192 16,1 1 0-16,0 0 0 0,-2 1 0 0,-1 1 0 15,2-1 0-15,-1 0-256 0,0-2 64 0,1 1 0 16,0 1-992-16,0-1-192 0,1-2-32 0,0 0-16 16,0-3-816-16,0-1-144 0,0-1-48 0,0-2-13456 15</inkml:trace>
  <inkml:trace contextRef="#ctx0" brushRef="#br0" timeOffset="15106.797">11605 10625 19343 0,'-12'-1'1728'0,"12"1"-1392"0,-6 0-336 0,1 0 0 16,5 0 3088-16,0 0 560 0,0 0 96 0,0 0 32 15,0 0-1712-15,0 0-336 16,0 0-64-16,0 0 0 0,0 0-928 0,0 0-176 0,9-2-48 16,-1 0 0-16,1 0-256 0,1 0-64 15,0 0-16-15,3 0 0 0,1 0-176 0,2-1 0 0,-1 1 144 0,3 0-144 16,-1-2 0-16,2 1 0 0,0 0 0 0,2 0 0 31,0-2-976-31,1 1-224 0,0 0-32 0,2-1-16 16,1 1-1664-16,2-1-336 0</inkml:trace>
  <inkml:trace contextRef="#ctx0" brushRef="#br0" timeOffset="18295.998">12491 10349 16575 0,'0'-8'1472'0,"2"-1"-1168"0,1 1-304 0,0-2 0 0,0 0 2912 0,2 0 528 0,0 0 96 0,1 2 32 0,-2 1-944 0,-4 7-192 16,6-6-48-16,-6 6 0 0,0 0-720 0,0 0-128 0,0 0-48 0,0 0 0 0,0 0-672 0,0 0-144 16,6 11-32-16,-1 1 0 0,-3 1-256 0,-1 3-48 15,-2-1-16-15,1 3 0 0,1 1-192 0,-1 1-128 16,-2 4 160-16,0-1-160 0,1 1 128 0,-1 3-128 15,0 3 0-15,0 0 0 16,-1-1 0-16,1 1 0 0,-2 0 0 0,2-2 0 0,0-2 0 0,2-2-208 31,0-2 16-31,0-1 0 0,2-2-1136 0,-1-3-208 0,1-2-64 0,1-6 0 16,0-2-1008-16,0-2-208 0,-3-4-32 0,8 4-12416 16</inkml:trace>
  <inkml:trace contextRef="#ctx0" brushRef="#br0" timeOffset="18660.422">12781 10048 25791 0,'0'0'2304'0,"0"0"-1856"16,0 0-448-16,0 0 0 0,0 0 2592 0,0 0 416 16,0 0 96-16,0 0 16 0,0 0-1328 0,0 0-272 0,7 6-48 0,0 1-16 15,0 2-624-15,1-1-112 16,1 2-16-16,0 2-16 0,1 2-304 0,2 0-48 16,-3 2-16-16,2 2 0 0,-1 2-160 0,2 2-32 0,-2 2-128 0,0 2 192 15,0 2-192-15,-2 3 128 0,0 1-128 0,-1 2 0 16,-2 1 144-16,1 1-144 0,-4 2 128 0,-1 1-128 15,-1 1 0-15,-2-1 0 0,-4-2 0 0,-1-2-176 16,-2-1-160-16,2-11-48 0,-3 1 0 0,-1 3 0 31,-2-1-128-31,-1 0-48 0,-2 0 0 0,2-2 0 0,-2-1-1376 0,1-3-288 0,-1-1-48 0,1-3-9104 16,0-2-1808-16</inkml:trace>
  <inkml:trace contextRef="#ctx0" brushRef="#br0" timeOffset="19191.828">13078 10031 20271 0,'0'0'1792'0,"0"0"-1424"0,0 0-368 0,0 0 0 0,0 0 2752 0,0 0 496 15,6-4 80-15,-6 4 32 0,9-5-1296 0,-9 5-256 0,0 0-48 0,10-4-16 16,0 2-784-16,0 1-176 0,0-2-16 0,0 2-16 16,-2 0-256-16,2 1-48 0,1 0-16 0,0 2 0 15,0 1-176-15,0-1-48 0,0-1 0 0,-1 1 0 16,-1 0-208-16,-9-2 128 16,10 5-128-16,-2 0 0 0,-8-5 176 0,4 8-176 0,-4-8 192 0,1 10-192 0,-2 1 272 0,-2 0-48 15,-3 0-16-15,-1 1 0 0,-3 0 64 0,0 0 16 16,-1 1 0-16,0-1 0 0,-1 0-96 0,0 1 0 15,-1-2-16-15,4 1 0 0,-1 1-32 0,2-1 0 16,0-2 0-16,4-1 0 16,1-1-144-16,3-8 160 0,-2 9-160 0,2-9 160 0,4 9-160 0,1-2 0 0,2-3 0 0,3 0 0 15,1-1 0-15,2-3 0 0,2-1 0 0,2-1 0 16,0 1 0-16,2 0 0 0,1 0 0 0,1 1 0 16,1 0-320-16,0 0 16 0,-1-1 0 0,1 1 0 15,0 1-2256-15,-1 2-464 0,-4 0-96 0</inkml:trace>
  <inkml:trace contextRef="#ctx0" brushRef="#br0" timeOffset="29884.285">4884 12560 29199 0,'-16'-2'1280'0,"11"1"288"0,-2 0-1248 0,2-1-320 0,0 1 0 0,5 1 0 0,-5-2 2064 0,-1 1 368 0,6 1 64 0,0 0 0 0,0 0-576 0,0 0-112 16,0 0-16-16,0 0-16 0,0 0-768 0,0 0-160 15,0 0-16-15,0 0-16 0,0 0-304 0,0 0-48 16,0 0-16-16,7 2 0 0,-2-1-176 0,3 2-32 16,2-1-16-16,0 0 0 0,-1-1-224 0,1 0 128 15,1 0-128-15,2 0 0 16,-1 0 0-16,2-1 0 0,2-1 0 0,0 0 0 15,2 0 0-15,-1 1 0 0,2 0 0 0,2-1 0 16,0 0-384-16,1-1-192 0,1 0-16 0,-1-1-16 16,0 2-1696-16,0 0-352 0,-3 0-64 0,-4 0-15872 15</inkml:trace>
  <inkml:trace contextRef="#ctx0" brushRef="#br0" timeOffset="30097.706">5058 12636 34207 0,'-22'9'1520'0,"13"-5"304"0,0 2-1456 0,-1 0-368 0,1 1 0 0,0-1 0 0,2 1 1776 16,0-2 272-1,2 0 64-15,5-5 16 0,0 0-800 0,0 0-176 0,0 0-16 0,4 5-16 0,3 0-624 0,1-3-128 16,2-2-32-16,2-1 0 0,3-1-80 0,1-2 0 31,2 0-16-31,1 0 0 0,1 1-240 0,0 0 128 0,0-1-128 0,2 0 0 0,0 2 0 0,0 0 0 16,-2 1 0-16,-1 0 0 15,-2 1-1072-15,2 0-256 0,0 0-48 0,-3 0-18608 0</inkml:trace>
  <inkml:trace contextRef="#ctx0" brushRef="#br0" timeOffset="31987.62">6214 12677 9215 0,'0'0'816'0,"0"0"-656"0,0 0-160 0,0 0 0 0,0 0 3280 0,0 0 624 0,0 0 128 0,0 0 32 0,-4 4-1568 0,4-4-320 0,0 0-64 0,0 0-16 15,0 0-688-15,0 0-144 16,0 0-32-16,0 0 0 0,0 0-304 0,0 0-64 0,0 0-16 0,0 0 0 16,5-6-144-16,-2 1-16 0,-1-1-16 0,2 1 0 15,-1-1-208-15,1 1-32 0,0-2-16 0,0 1 0 0,0-3-192 0,1 1-32 16,-2 1-16-16,1 0 0 0,1 0-176 0,0 0 0 31,0-1 144-31,0 0-144 0,1 1 0 0,0-1 128 0,0 0-128 0,0 2 0 0,1-1 0 0,0 0 0 16,-2 2 0-16,2-1 128 0,-1 1-128 0,0 0 0 31,-2 2 0-31,-4 3 0 0,6-2 0 0,-6 2 128 0,0 0-128 0,7 1 128 16,-7-1-128-16,7 3 144 15,-3 2-144-15,1 1 160 0,-1 2 0 0,0 2 0 0,-3 1 0 0,0 2 0 16,-1 1 0-16,0 2 0 0,-1-1 0 0,-2 2 0 0,2 0-160 0,-1 3 160 16,1 0-160-16,-1 0 160 0,0 0-160 0,-1-2 0 15,1 0 0-15,1-1 128 0,1-1-128 0,0-1 0 16,0-2 0-16,0 0 0 0,0-2 0 0,1-2 0 15,-1-1 0-15,2-1 0 0,2-1 0 0,0-1 0 16,1-2 0-16,0-1 0 0,-5-2 0 0,6-1 0 16,-1-1 0-16,2-2 0 0,0-3 0 0,3-1 0 15,2-2 0-15,-2-1 0 0,-1 0 0 0,0-1 0 0,1-2 0 0,0 0 0 16,1-2 0 0,-1 1 0-16,-1-2-128 0,-1 2 128 0,-1-2-176 0,-2 2 48 15,1 0 0-15,-2 0 0 0,-1 1-64 0,2 0-16 16,-2-2 0-16,-1 1 0 0,1 1 16 0,-1 0 16 15,0 2 0-15,0 2 0 0,-2 2 176 0,0 1 0 16,0 2-144-16,0 5 144 0,0 0 0 0,0 0 0 16,0 0 0-16,0 0 0 0,0 0 0 0,-1 8 0 15,1 3 0-15,0 1 0 0,0 3 0 0,2 1 0 16,0 3 0-16,1 1 0 0,0 1 0 0,-2 2 0 0,0 1 0 0,1 0 0 16,3 1 0-16,-2 1 0 0,0-2 0 0,1-1 0 15,-2-1 0-15,1 0 0 0,-2-1 0 0,1-1 0 0,2-2 0 16,-3 0-144-16,1-3 144 0,0-1 0 31,0-3-1376-31,1-1-160 0,-1-2-48 0,1-1 0 0,0-2-1792 0,-3-5-352 0</inkml:trace>
  <inkml:trace contextRef="#ctx0" brushRef="#br0" timeOffset="32214.851">6741 12834 2751 0,'0'0'256'0,"0"0"-256"0,0 0 0 0,0 0 0 0,0 0 6192 0,0 0 1184 0,0 0 240 0,0 0 64 0,0 0-5040 0,0 6-992 16,0 1-208-16,0 1-32 0,-2 1-688 0,1 2-128 16,0 1-16-16,1 1-16 0,0 1-256 0,-1 2-48 15,-1 0-16-15,0 2 0 0,0-1-240 0,2 1 144 16,-2-2-144-16,2 1 128 0,0-2-128 0,2 1-192 15,0-2 32-15,0-1 16 16,0-2-2928-16,1-1-592 0</inkml:trace>
  <inkml:trace contextRef="#ctx0" brushRef="#br0" timeOffset="32833.521">6790 12340 22111 0,'0'0'1968'0,"0"0"-1584"0,-3-4-384 0,3 4 0 0,-1-5 2560 0,-2 1 416 0,1-2 96 0,2 6 0 0,0-5-784 0,0-1-176 15,0 6-16-15,2-5-16 0,1 0-912 0,-3 5-176 16,2-4-32-16,1 0-16 0,2 0-496 0,-5 4-80 16,5-2-32-16,2 0 0 0,-1 1-208 0,1 1-128 0,1 0 128 0,-1 1-128 15,1 0 0-15,1 0 0 0,-3 0 0 0,3 0 128 16,-2 0-128-16,0 0 0 0,0 1 0 0,0 1 0 16,0-1 0-16,-1 0 0 0,-1 2 0 0,1-1 0 0,-2 0 0 0,2 0 0 15,-6-3 0-15,2 6 128 0,-1 1 0 0,-1 0 0 16,0 1 0-16,-1 2 0 0,0 0 16 15,-2 0 16-15,-1 0 0 0,0 1 0 0,-2 0-160 0,0 0 192 16,-2 0-192-16,1 1 192 16,1-1-192-16,-1 0 0 0,2-1 144 0,-1-1-144 0,1 0 0 0,-1 0 0 15,2 0 0-15,1-1 128 0,1-2-128 0,2-6 0 16,3 6 0-16,-1-1 0 0,-2-5 0 0,4 5 0 16,-4-5-144-16,10 2 144 0,1-1-128 0,1 0 128 0,3-1-160 0,0 0 160 31,0-1-1328-31,1 2-160 0,0-1-48 0,2-1-11408 15,1 0-2288-15</inkml:trace>
  <inkml:trace contextRef="#ctx0" brushRef="#br0" timeOffset="33908.351">7236 12644 5519 0,'0'0'496'0,"0"0"-496"0,0 0 0 0,0 0 0 0,-6-2 4864 0,6 2 896 0,0 0 160 0,-4-1 32 16,4 1-3008-16,0 0-624 0,0 0-112 0,0 0-32 15,-5-3-704-15,5 3-128 0,0 0-48 0,-1-5 0 16,1-1-528-16,1 1-128 0,3-1 0 0,0-1-16 15,-1 1-240-15,3-2-64 0,0 0 0 0,3 0 0 16,-1-2-176-16,1 0-144 0,-1 0 192 0,1 1-192 16,0 1 128-16,-1 1-128 0,-1-1 0 0,2 1 0 0,-1 2 0 0,0 1 0 15,-2 0 0-15,0 2 0 0,-6 2 0 0,0 0 0 32,5-1 0-32,-5 1 0 0,6 2 0 0,-2 3 0 0,-1 0 0 0,0 2 0 15,-3 3 0-15,0 1 0 16,0 2 128-16,-1 1-128 0,-2 1 0 0,1 3 128 0,2 1-128 0,-2 1 0 0,0-1 0 0,1 1 0 15,0 0 0-15,1 1 0 0,2-1 0 0,0-1 0 16,1-1 0-16,2-1 0 0,0-3 0 0,2-1 0 16,-1-2 0-16,1-1 0 0,0-1 0 0,0-2 0 15,2-1 0-15,2-2 0 0,-1 0 0 0,1-3 0 16,1-1 0-16,0 0 0 0,-1-4 0 0,1 0 0 16,-1-3 0-16,0 0 0 0,0-3 0 0,-1-1 0 15,0-1 0-15,0-1 160 0,0-4-32 0,-1-1 0 16,-4 2 0-16,2-2 0 0,0 1-128 0,-1-1 0 0,-3 2 0 0,-1-1 0 15,1 2 0-15,-3-1 0 0,1 2 0 0,-1 1 0 32,-2-1 0-32,-1 0 0 0,1 1 0 0,-1 1 0 0,-2 1 0 0,1 1 0 15,0 1 0-15,0 3 0 0,1 0 0 0,-1 1 0 16,-1 0 128-16,1 2-128 0,4 3 0 0,0 0 0 16,0 0 144-16,0 0-144 0,0 0 128 0,-6 1-128 15,6-1 128-15,0 0-128 0,0 0 0 0,-3 6 0 16,3-6 0-16,-1 5 0 0,1-5 0 0,0 7 0 15,0-7 0-15,0 0 0 0,3 6 0 0,3-1 0 0,-6-5 0 16,6 3 0-16,2-2 0 0,1-1 0 0,1-1 0 0,1-1 0 16,0 0 0-16,1-2 0 15,0 1 0-15,1 0-128 0,0-1-752 0,1 1-144 0,-2 0-16 0,1 0-16 16,0-1-1648-16,-1 2-336 0,-1 0-64 0</inkml:trace>
  <inkml:trace contextRef="#ctx0" brushRef="#br0" timeOffset="34436.313">7778 12761 14735 0,'0'0'1312'0,"0"0"-1056"0,0 0-256 0,0 0 0 0,0 0 3200 0,0 0 576 0,0 0 112 0,0 0 16 0,0 0-1472 0,0 0-288 16,0 0-64-16,0 0-16 15,2 8-688-15,-1 0-144 0,0-1-16 0,0 2-16 0,-1 1-544 0,-1 1-96 16,0 1-32-16,1 0 0 16,0 1-304-16,-1 2-64 0,0 0-16 0,0 1 0 0,0-1-144 0,1 1 0 15,-1 1 144-15,0 1-144 0,1 0 0 0,0-1 0 16,0-2 0-16,0-1 0 16,1 1-1152-16,1-2-320 0,0-1-48 0,0-2-16 15,0-1-2016-15,1-3-416 0</inkml:trace>
  <inkml:trace contextRef="#ctx0" brushRef="#br0" timeOffset="38676.733">7863 12296 15663 0,'0'0'688'0,"0"0"144"0,0 0-656 0,0 0-176 0,0 0 0 0,0 0 0 0,0 0 3920 0,0 0 752 0,-3 0 160 0,-2 3 32 0,5-3-2400 0,0 0-480 16,0 0-80-16,0 0-32 0,0 0-656 0,0 0-144 15,0 0-32-15,0 0 0 0,6 4-384 0,1-3-80 16,0-1 0-16,-1 0-16 15,2-1-224-15,0-1-32 0,0-1-16 0,3 0 0 0,0 0-96 0,0 0 0 16,-1 1-16-16,0 0 0 0,0 1-176 0,-1 0 0 16,0 1 0-16,-2 2 0 0,0-2 0 0,0 2 0 15,-2 1 0-15,1 3 0 0,-6-6 0 0,3 7 0 16,-1-1 0-16,-1 1 0 16,-1-1 0-16,-1 2 0 0,-1 0 176 0,-1-1-176 15,-2 2 160-15,1 0-160 0,-2 0 160 0,1 1-160 16,-1 1 128-16,1 0-128 0,-1 0 0 0,0 0 0 0,-2 0 128 0,0 0-128 15,1-1 0-15,1 0 0 0,0-2 0 0,0 1 0 16,1-1 0-16,1-2 0 0,1 0 0 0,3-6 0 16,0 5 0-16,0-5 0 0,0 0 0 0,5 5-160 15,3-3 160-15,2 0-128 0,1-3-128 0,0-1-32 16,1-1 0-16,1-1 0 16,1 0-1232-16,0 0-240 0,1-1-48 0,0 2-10928 0,0 0-2176 0</inkml:trace>
  <inkml:trace contextRef="#ctx0" brushRef="#br0" timeOffset="40678.391">8728 12537 4607 0,'0'0'400'0,"0"-8"-400"0,-1 0 0 0,1 8 0 0,-1-8 5152 0,1 8 944 0,0 0 192 0,1-8 48 0,-1 8-3200 0,0 0-640 15,0 0-128-15,0 0-32 0,0 0-704 0,0 0-144 16,0 0-16-16,0 0-16 0,-2 10-784 0,1 1-160 0,-1 2-16 0,1 1-16 16,1 3-272-16,0-6-48 15,-2 1-16-15,2 2 0 0,2 2-144 0,-1-1 160 16,0 2-160-16,0-1 160 16,0 2-1056-16,1 0-192 0,0 2-64 0,1-1 0 15,0-2-1824-15,-2 1-368 0,2-1-80 0</inkml:trace>
  <inkml:trace contextRef="#ctx0" brushRef="#br0" timeOffset="40878.865">8631 12680 11967 0,'0'0'1072'0,"-6"0"-864"16,-1-1-208-16,2 1 0 0,-1 0 4224 0,6 0 816 15,0 0 144-15,0 0 48 16,0 0-3216-16,0 0-640 0,0 0-128 0,0 0-32 0,6-2-736 0,3-2-160 15,-1 1-16-15,3-1-16 16,3-1-288-16,2 0 0 0,3-1 0 0,1 0 0 16,3-1-128-16,10-2-144 0,0 3-32 0,-5-2 0 15,-4 0-1936-15,1 0-400 0,-2 0-80 0,0 0-10192 0</inkml:trace>
  <inkml:trace contextRef="#ctx0" brushRef="#br0" timeOffset="41524.691">9383 12590 6447 0,'0'0'576'0,"0"0"-576"15,0 0 0-15,0 0 0 0,0 0 4960 0,0 0 880 16,-2-8 176-16,2 8 48 0,0-10-3040 0,0 2-592 15,0 8-128-15,2-8-32 0,0-1-784 0,1 0-144 16,1 1-48-16,-1 2 0 0,0-1-464 0,2 0-80 16,0 1-32-16,-1 0 0 0,2 0-368 0,1 0-80 0,-1 1-16 0,1-1 0 15,-7 6-256-15,9-6 160 0,-2-1-160 0,0 2 128 0,1 0-128 0,-8 5 0 32,8-3 0-32,-8 3 0 0,10-3 0 0,-10 3 0 15,10 2 0-15,-10-2 0 0,0 0 0 0,8 9 0 0,-3-1 0 0,-1 1 128 16,-1 1-128-16,-2 1 128 15,-2 0-128-15,0 2 128 0,-1 3-128 0,-2-1 128 16,2 0-128-16,0-2 128 0,0 0-128 0,1 2 0 16,0 1 0-16,-1 0 0 0,2-1 0 0,0 2 0 0,2-1 0 0,0 1 0 15,0-2 0-15,1 0 0 0,2-2 0 0,-1-2 0 0,0-1 0 0,2-3-176 16,-1 0 48-16,1-3 0 16,-6-4 128-16,8 0-128 0,0-2 128 0,5-4-128 0,-2-5 128 0,-4 2 0 15,1-2-144-15,0-2 144 16,2-3 0-16,-1 0 0 0,1-2 0 0,4-6 0 0,-2 2-144 0,-2 1 144 15,-1 1 0-15,-1 2 0 0,0 1 0 0,-2 1-128 0,1 0 128 0,-3 2 0 32,0 0 0-32,-1 0 0 0,1 3 0 0,-1 3 0 0,0 0 0 0,-3 8 0 0,0 0 0 0,0 0 0 15,0 0 0-15,0 0 0 0,0 0 0 0,0 0 144 16,0 0 32-16,4 10 0 0,0 1 0 0,-2 2 0 16,0 1-16-16,0 2 0 0,-2-1 0 0,2 2 0 15,0 1-160-15,-2-3 0 16,0 0 144-16,2 3-144 0,-1 0 0 0,2 2 0 15,-1 0 0-15,2 0 0 0,-1 1 0 0,2-1-128 16,0 0 0-16,0 0 0 16,0-1-896-16,-1-2-192 0,2-2-16 0,-1-3-16 15,1-3-928-15,-1-2-176 0,1-1-32 0,-1-2-8320 16,-5-4-1664-16</inkml:trace>
  <inkml:trace contextRef="#ctx0" brushRef="#br0" timeOffset="41890.478">9914 12722 23327 0,'0'0'1024'0,"0"0"224"0,0 0-992 0,0 0-256 0,3-5 0 0,1 1 0 0,0-2 1856 0,0 2 336 0,1 0 64 0,-1 0 16 15,2 1-480-15,-1 0-80 0,2-1-32 0,-1 1 0 16,1 1-544-16,0 0-112 15,-1-1-32-15,1 2 0 0,-1 0-352 0,0 1-64 0,-6 0 0 0,0 0-16 16,5 2-176-16,-5-2-16 16,0 0-16-16,3 7 0 0,-2 0-48 0,-1 0-16 0,-1 2 0 0,-3 1 0 15,0 1-96-15,-2 1 0 16,0 0-16-16,-1 0 0 0,0 0-176 0,-1 1 0 16,0-1 144-16,2 0-144 0,-1-2 0 0,3 1 0 15,-2-1 0-15,3-2-128 0,1 0 128 0,-1-1 0 0,2-2 0 0,1-5 0 16,0 0-144-16,0 0 0 15,0 0 0-15,0 0 0 0,5 5-176 0,1-2-48 0,1-2 0 0,5-1 0 32,-1-2-144-32,-2 1-16 0,0-2-16 0,0 1 0 0,2-1-768 15,2 1-160-15,0-2-16 0,0 2-16 16,0 0-1648-16,6-2-336 0</inkml:trace>
  <inkml:trace contextRef="#ctx0" brushRef="#br0" timeOffset="42612.639">10250 12562 9215 0,'0'0'400'0,"0"0"96"0,0 0-496 0,-6-3 0 0,6 3 0 0,0 0 0 0,-3-6 5328 0,3 6 976 0,0 0 192 0,0 0 32 15,2-10-3680-15,1 2-736 0,2 0-160 0,-1 0-32 16,2 1-768-16,-1-1-176 16,1 0-16-16,-1-1-16 0,2 1-416 0,-1-1-80 0,2-1 0 0,-1 1-16 0,-1 0-240 0,2 0-32 15,-2 1-16-15,2 0 0 0,-1 1-144 0,0 1 0 16,0-1 144-16,0 2-144 0,-7 5 0 0,8-5 128 15,-8 5-128-15,0 0 0 0,0 0 128 0,0 0-128 16,0 0 160-16,0 0-160 0,0 0 256 0,0 0-32 16,4 9-16-16,-1 3 0 15,-3 1-16-15,0 3 0 16,-1 0 0-16,-1 2 0 0,0 1-192 0,-2 1 144 16,1 2-144-16,-1 0 128 0,-1-1-128 0,2-6 0 0,1 0 0 0,1 2 0 15,-1-1 0-15,2 1 0 0,0-1 0 0,2-1 0 0,0 0 0 16,0-2 0-16,1-1 0 0,2-2 0 15,-2-1 0-15,2-3 0 0,-5-6 0 0,6 4 0 16,1-3 128-16,4-3 0 0,-2-5 0 0,-1 0 0 16,1-1 96-16,1-2 16 0,1-2 0 0,0-2 0 15,0-1-112-15,4-7-128 0,-2 1 176 0,-2 1-176 0,-1 2 144 0,-1 0-144 16,-2 1 0-16,-3 1 144 0,-1 1-144 0,0 1 0 16,-2 1 0-16,-1 1 128 0,0 0-128 0,-1 1 128 0,-2 0-128 0,1 1 128 31,-2 1-128-31,-1 2 0 0,1-1 0 0,-1 2 128 15,-1 1-128-15,2 2 0 0,4 3 0 0,-7-4 128 16,2 1-128-16,5 3 0 0,0 0 0 0,-6 0 0 16,6 0 0-16,0 0 0 0,0 0 0 0,0 0 0 15,0 0 0-15,0 0 0 0,0 0 0 0,0 0 0 0,0 0 0 0,0 0 0 16,0 0-144-16,7 9 144 16,-1-3 0-16,3-1 0 0,-9-5-128 0,13 2 128 0,0-1 0 0,1-1 0 15,-1 0-128-15,2 0 128 0,1 1 0 0,0-1-128 16,1 0 128-16,-1-1 0 15,3 0-512-15,-3 1 16 0,-2 1 0 0,-2 0 0 16,-1 0-2128-16,0 1-448 0,-1 1-64 0,-10-3-14768 16</inkml:trace>
  <inkml:trace contextRef="#ctx0" brushRef="#br0" timeOffset="43127.999">10697 12671 13823 0,'0'0'1216'0,"-7"0"-960"0,0-1-256 0,7 1 0 0,-6-2 3776 0,6 2 720 0,0 0 144 0,0 0 32 0,0 0-1952 0,0 0-384 15,0 0-80-15,0 0-16 0,0 0-768 0,0 0-176 16,0 0-16-16,0 0-16 16,0 0-448-16,0 0-96 0,9-1-16 0,-9 1 0 0,10-1-272 0,-1 1-64 15,-1 1-16-15,0 0 0 0,-8-1-224 0,11 2-128 16,-2 1 160-16,1 1-160 0,-10-4 0 0,9 4 128 0,-9-4-128 0,10 4 0 31,-10-4 0-31,9 8 0 0,-3 0 128 0,-6-8-128 0,2 9 0 0,0-1 144 16,-2 1-144-16,-2 1 128 0,-1 0-128 0,-1 0 0 0,-2 0 0 0,1 0 0 15,-3 0 0-15,0 2 0 16,1 0-144-16,-1 0 144 0,0-2 0 0,1 1-128 16,0 0 128-16,-1 1 0 0,1-1 0 0,-1-2 0 15,-1-2 0-15,4 1 0 0,0 0 0 0,5-8 0 16,0 0 0-16,0 0 0 0,0 0 0 0,-2 7 0 16,2-7 0-16,0 0 0 0,0 0 0 0,8 5 0 15,-1-3 0-15,1-2 0 0,0-1 160 0,1 1-160 16,-1-3 160-16,2 0-160 0,1 0 0 0,1 1 0 0,2-1 0 0,0-1 0 0,0 2 0 0,2 0-192 15,-3 1 16-15,2 0 0 16,1-3-1104-16,-1 3-240 0,0 0-32 0,1 0-16 16,-2 1-2208-16,-3 0-432 0</inkml:trace>
  <inkml:trace contextRef="#ctx0" brushRef="#br0" timeOffset="45144.796">11704 12433 3679 0,'-2'-5'320'0,"2"1"-320"0,0-3 0 0,1-2 0 0,0-1 6608 0,0 5 1264 0,1-3 240 0,-1 1 48 0,0 2-4816 0,2-1-960 16,-2 2-192-16,0 1-32 15,2-1-784-15,-3 4-160 16,0 0-16-16,0 0-16 0,0 0-592 0,0 0-112 0,0 0-32 0,0 9 0 0,0 1-288 0,-1 1-160 15,1 0 160-15,-1 3-160 0,1 2 0 0,1 0 0 0,-1 2 0 0,0 1 0 16,-2 0 0-16,2 0 0 16,0 1-176-16,0 1 176 15,-1 0-1344-15,1 0-160 0,1-2-32 0,0 0 0 16,0-2-1472-16,0-1-320 0,-1-2-48 0</inkml:trace>
  <inkml:trace contextRef="#ctx0" brushRef="#br0" timeOffset="45364.707">11625 12614 23951 0,'0'0'2128'0,"-9"1"-1696"15,0 0-432-15,9-1 0 0,-7 0 2448 0,1 0 416 16,6 0 80-16,0 0 0 0,0 0-1088 0,0 0-208 0,0 0-48 0,0 0-16 16,0 0-944-16,0 0-176 15,9-1-32-15,2-1-16 0,0-3-416 0,3 1 128 16,1 0-128-16,6-3 0 0,3-1 0 0,3-2 0 0,1 0 0 0,2 1 0 15,1-1 0-15,2 1-304 0,1 0 48 0,2 2 16 32,2 1-3280-32,-4 1-640 0</inkml:trace>
  <inkml:trace contextRef="#ctx0" brushRef="#br0" timeOffset="46127.849">12758 12190 19343 0,'0'0'1728'0,"-8"-2"-1392"0,1 0-336 0,7 2 0 0,-5-3 3008 0,5 3 512 0,0 0 128 0,0 0 0 16,0 0-1760-16,0 0-352 0,5-7-80 0,4 2-16 16,1-2-576-16,2 1-112 0,2 0-32 0,2 0 0 15,3 0-320-15,0-1-64 0,3 1-16 0,0 1 0 16,1 1-160-16,2-1-32 0,-3 1-128 0,-1 1 192 0,-1 0-192 0,0 2 0 31,0 0 0-31,-2 1 0 0,-2 2 128 0,0 2-128 0,-3-1 0 0,-1 3 0 0,-1-1 0 0,-1 4 0 16,-4 1 0-16,-1 1 0 0,-2 0 0 0,-3 2 0 15,-2 2 0-15,-3 2 0 0,-2 0 0 0,-1 3 128 0,-1 1-128 0,-2 1 0 16,-4 1 0-16,-1 1 0 16,1 1 0-16,0 0 0 0,-1 0 0 0,0 3 0 0,-1-3 0 0,-1 0 0 15,-1-2 0-15,-1 2 0 16,1 0 0-16,6-7 0 0,-1-1 0 0,0 1 0 15,-2-1 0-15,2 0 0 0,1-2 0 0,1 0 0 16,-1-2 0-16,5-2 0 0,0-2 192 0,2-2-16 16,1-2 0-16,1-1 0 0,4-4 160 0,0 0 48 15,0 0 0-15,0 0 0 0,0 0-80 0,5-2-16 0,2-1 0 0,1 0 0 16,2-1-32-16,1 0-16 0,1-1 0 0,2 1 0 16,0-1-240-16,0 1 0 0,2 0 128 0,0-1-128 15,1 2 0-15,0 1 0 16,0-1 0-16,-1 2 0 0,1 0 0 0,-1 0 0 0,1 0 0 0,-1 0 0 0,0 0-352 0,-2 0-16 15,2 0 0-15,0 1 0 16,-2-1-1760-16,2-1-368 0,0 1-64 0,-1 0-9136 16,1 0-1824-16</inkml:trace>
  <inkml:trace contextRef="#ctx0" brushRef="#br0" timeOffset="46761.223">13421 12490 12895 0,'0'0'1152'0,"0"0"-928"0,0 0-224 0,0 0 0 0,0 0 4000 0,0 0 752 0,0 0 160 0,2-8 16 15,0 0-2368-15,2 0-464 0,-2 0-112 0,2 0 0 16,2-1-768-16,1 0-128 16,0-1-48-16,2 2 0 0,-1-1-464 0,0 0-80 0,1-1-32 0,-1 1 0 15,2 1-192-15,0-1-32 0,1-1-16 0,-1 2 0 16,-4 2-64-16,2 0-16 0,0 2 0 0,-8 4 0 0,8-6-144 0,-8 6 0 16,7-4 0-16,-7 4 128 0,0 0-128 0,0 0 0 15,0 0 0-15,5 10 128 0,-2 0-128 0,-6 1 160 16,1 1-160-16,-2 1 160 0,-3 2-160 0,3 2 0 31,-1 1 144-31,2 2-144 0,-1 0 0 0,-1 0 0 16,-3-1 0-16,3 0 128 0,5 1-128 0,-1-2 0 15,-1-3 0-15,1-5 0 0,1 0 0 0,0-1 0 16,1-2 128-16,1 0-128 0,1-1 0 0,3-2 0 16,-1-2 0-16,2-1-128 0,0-1 128 0,4-3 0 0,1-4 0 0,1-3 0 15,1-2 0-15,0-1 0 0,1-2 0 16,0-2 0-16,1 0 0 0,-1-1 0 0,-1 0 0 0,3 1 128 15,-1-1-128-15,0 1 0 0,-2-1 0 16,-3 2 0-16,-1-1 0 0,-2 3 0 0,-3 1 0 0,-1 2 0 16,1 1 0-16,-3 2 0 15,-2 8 0-15,2-8 128 0,-2 8-128 0,0 0 0 0,0 0 0 0,0 0 0 16,0 0 0-16,0 0 0 0,0 0 0 0,0 0 0 16,-4 11 0-16,1 0 0 0,-2 0 0 0,3 2-128 0,0 2 128 0,1 0 0 15,1 1 0-15,0-1 0 0,0 1 0 0,1 1 0 16,0 1 0-16,1-1 0 0,0 3 0 0,2 0 0 15,-3 0 0-15,1-7 0 0,2 1 0 0,0 0-128 16,1 2 128-16,1-2 0 16,-1-2-448-16,2-1 0 0,0-2 0 0,1-2 0 15,1-3-2512-15,4 0-512 0,-2-3-112 0</inkml:trace>
  <inkml:trace contextRef="#ctx0" brushRef="#br0" timeOffset="46935.018">13989 12520 23663 0,'0'0'1040'0,"0"0"240"0,-3 10-1024 0,1 0-256 0,0 0 0 0,1 0 0 0,0 0 1408 0,1-2 256 0,0 0 32 0,0 3 16 16,0 1-480-16,0 2-80 0,1 0-32 0,0 1 0 16,-2 1-608-16,1 0-112 0,1 2-16 0,0-1-16 15,0 1-368-15,0 7-192 0,1-3 32 0</inkml:trace>
  <inkml:trace contextRef="#ctx0" brushRef="#br0" timeOffset="47787.364">14190 12425 25103 0,'0'0'1104'0,"-2"-7"240"0,2 7-1072 0,0 0-272 0,-1-8 0 0,1 1 0 0,0 7 1664 0,3-9 288 0,1 3 48 0,1 0 16 0,2-1-288 0,-1 2-64 16,0-1-16-16,1 1 0 0,1-1-416 0,-1 1-80 15,1-2 0-15,2 2-16 0,1-1-368 0,0-2-64 16,-1 0 0-16,1 0-16 0,0-1-256 0,1 1-48 16,-2 0-16-16,0 0 0 0,-1 1-160 0,-2 3-16 0,0-1-16 0,-7 5 0 15,8-3-176-15,-8 3 128 16,0 0-128-16,0 0 128 0,0 0-128 0,7 7 0 15,-2 2 0-15,-2 2 0 0,-3 2 0 0,-1 2 0 16,-2 2 0-16,-1 0 0 0,1 2 0 0,-1 1 0 0,-2 0 128 0,3-1-128 16,-2 1 0-16,2 0 0 0,0-1 0 0,1-1 0 15,2 1 0-15,0-1 0 0,0-3 0 0,2-2 0 16,0-1 0-16,1-1 0 0,2-2 0 0,-5-9 0 16,6 5 0-16,3-1 0 0,0-2 0 0,0-2 0 15,-2-2 0-15,6-4 0 16,2-1 0-16,-1-3 0 0,-2-1 0 0,2-2 0 0,-1-3 0 0,1 1 128 0,0-2-128 0,1 0 0 15,-2-2 0-15,-2 0 0 0,-2 2 0 0,-1 0 128 16,1 2-128-16,-2-1 0 0,-2 1 0 0,1 1 128 16,-2 1-128-16,0-1 0 0,-3 0 0 0,0 2 0 15,-1 1 0-15,0 3 0 0,0 8 0 0,0 0 0 16,0-5 0-16,0 5 0 0,0 0 0 0,0 0 0 16,0 0 0-16,0 0 0 0,-4 11 0 0,2 1 0 15,-2 1 0-15,2 1 0 0,-1 2-128 0,2 0 128 16,0 2 0-16,1 1 0 0,0 0 0 0,2 2 0 0,2 1 0 15,-2 1 0-15,0 0 0 0,3 2 0 16,-1-2 0-16,0-8 0 0,2 2 0 0,0 0 0 16,2 1-144-16,1-2 144 0,1-1-336 0,-1-2-16 15,1-2 0-15,2 1 0 16,0-4-1824-16,-5-5-384 0,1-2-64 0,0-1-9392 0,1-2-1872 0</inkml:trace>
  <inkml:trace contextRef="#ctx0" brushRef="#br0" timeOffset="48135.674">14820 12548 11967 0,'0'0'1072'0,"0"0"-864"0,0 0-208 0,0 0 0 0,0 0 2864 0,0 0 528 0,0 0 96 0,0 0 32 16,0 0-1248-16,0 0-240 0,10 3-48 0,-10-3-16 0,11 3-416 0,0 1-80 15,-1-2 0-15,-10-2-16 0,10 3-288 0,1-1-48 16,-1 1-16-16,-10-3 0 15,0 0-352-15,0 0-80 16,11 7-16-16,-11-7 0 0,7 9-336 0,-7-9-64 0,3 12 0 0,-3-5-16 16,-3 1-32-16,-2 0 0 15,-1 1 0-15,1 2 0 0,-2 0-80 0,0 1-128 0,-2 0 176 0,0 0-176 16,0 1 144-16,0 0-144 0,2-1 0 0,0 0 144 0,1-1-144 0,0-1 0 16,2 0 0-16,0 0 0 0,2-2 0 0,1 0 0 15,1-1 0-15,0-7 0 16,0 0 0-16,3 5 0 0,2 0 0 0,1-2 0 0,2-2 0 0,1-1 0 15,1-1 0-15,6-2 0 0,2-3-384 0,-2 2 64 16,0-2 0-16,2 0 0 31,-1-1-1856-31,1 0-384 0,0 1-64 0,-1 0-14336 0</inkml:trace>
  <inkml:trace contextRef="#ctx0" brushRef="#br0" timeOffset="49087.687">15188 12365 22399 0,'0'0'992'0,"0"0"208"0,-7 0-960 0,7 0-240 0,0 0 0 0,0 0 0 0,0 0 1664 0,0 0 272 0,0 0 64 0,0 0 16 0,-7-2-160 0,7 2-16 0,0 0-16 0,-1-7 0 31,1 7-608-31,2-8-112 0,2-1-16 0,0 0-16 0,1 1-352 0,1 0-64 16,2-2-16-16,-3-1 0 0,2 0-320 0,1 1-64 16,0 0 0-16,1 0-16 0,0-1-240 0,0 1 176 15,-1 0-176-15,-1 1 160 0,-1 1-160 0,0 1 0 16,1 0 0-16,0 3 0 0,-7 4 0 0,0 0 0 15,0 0 0-15,0 0 0 0,0 0 0 0,0 0 0 16,0 0 0-16,8 9 0 0,-2 2 0 0,-3 2 0 16,-3 1 0-16,-1 4 0 0,0 2 0 0,0 1 0 15,-1 1 128-15,1 0-128 0,-2 0 0 0,2 0 0 16,0 1 0-16,1-1 0 0,0 0 0 0,1-1 0 0,3-3 0 0,-1 1 0 0,0-3 0 0,2-1 0 16,-1-4 0-1,3-2 0-15,-3-3 0 0,5 0 0 0,1-1 0 0,0-2 0 0,-10-3 0 0,11-1 0 16,0-1 0-16,1-2 0 0,-1-2 128 0,0-1-128 15,-1-3 0-15,-1 0 128 0,1-1-128 0,0-1 0 16,-1-3 144-16,-1 1-144 0,-2-1 128 0,0-1-128 16,-1 0 128-16,0-1-128 0,-2 1 128 0,-1-1-128 15,-2 0 128-15,0-1-128 0,-1 2 128 0,0-1-128 16,-4-1 128-16,1 2-128 0,1 1 0 0,-3 0 128 0,2 3-128 0,0 1 0 31,0 1 0-31,1 3 128 0,0 1-128 0,-2 2 0 16,5 4 0-16,0 0 0 0,-4-5 0 0,4 5 0 15,0 0 0-15,0 0 144 0,0 0-144 0,0 0 0 0,0 0 0 16,0 0 0-16,0 0 0 0,0 0 0 0,0 0 0 0,9 8 0 16,-2-1 0-16,3-1 0 0,0-1 0 0,1-2 0 15,0-1 0-15,1 0 0 0,2 0 0 0,1-2 0 16,1 0 0-16,3-1 0 0,-1 0 0 0,-1 0 0 16,0-1 0-16,-1-1 0 0,1-1 0 0,-2 1 0 15,-3 0 0-15,-1-1 0 0,-1 1 0 0,-1 0-256 16,0 0 80-16,-9 3 16 15,8-4-1184-15,-8 4-256 0,0 0-32 0,7-3-16 16,-7 3-1024-16,0 0-208 0,0 0-32 0</inkml:trace>
  <inkml:trace contextRef="#ctx0" brushRef="#br0" timeOffset="49333.829">15766 12432 28735 0,'0'0'1280'0,"0"0"256"0,0 0-1232 0,0 0-304 0,0 0 0 0,0 0 0 0,0 0 1408 0,0 0 208 0,2 10 48 0,2 1 16 16,-4 0-688-16,1 1-144 0,-1 0-16 0,1 2-16 16,-1 1-448-16,0-1-96 0,0 2-16 0,0-1 0 0,-1 2-256 0,1-6 0 15,0 0 128-15,0 1-128 0,0-1 0 0,1 1 0 0,-1-1-176 0,2 0 176 31,0-2-2144-31,0-2-320 0,-2-7-64 0</inkml:trace>
  <inkml:trace contextRef="#ctx0" brushRef="#br0" timeOffset="50018.436">16007 12311 4607 0,'0'0'400'0,"0"0"-400"16,0 0 0-16,0 0 0 0,0 0 5888 0,0 0 1088 15,0 0 208-15,0 0 48 0,0 0-4176 0,0 0-848 0,0 0-160 16,0 0-48-16,7-6-656 0,-2-1-128 0,3 1-16 0,-2-1-16 0,3-1-528 0,0 2-96 15,-1-2-32-15,1 1 0 16,0 0-256-16,1-1-48 16,1-1-16-16,-1 0 0 0,-1 1-208 0,1-1 176 15,2 0-176-15,-2 0 160 0,-1 1-160 0,-2 3 0 0,0 1 0 0,0-1 128 16,-7 5-128-16,6-3 0 0,-6 3 0 0,0 0 0 16,0 0 128-16,0 0-128 0,0 0 0 0,0 0 128 15,2 8-128-15,1 1 128 0,-4 4-128 0,-2 1 128 16,0 1-128-16,0 3 0 0,-1 1 0 0,2 1 128 15,-1 1-128-15,2 0 0 0,-1 0 0 0,1 0 0 16,-1-1 0-16,2 1 0 0,2-3 0 0,-1 1 0 0,1-1 0 0,1-3 0 16,0-3 0-16,2-1 0 0,-1-1 0 0,3-1 0 15,-2-4 0-15,2 1 0 0,2-4 0 0,1-3 0 16,0-2 0-16,2-3 0 0,2 0 0 0,-3-3 128 16,1-1-128-16,0-2 128 0,1-2-128 0,-1-1 160 0,2-1-160 0,-2-1 160 15,0 1-160-15,-1-2 0 0,-1-1 144 0,0 0-144 16,-2-1 128-16,-2 1-128 0,-2-1 128 0,1 3-128 0,-3 0 0 15,-1 1 144-15,-1-1-144 0,0 1 0 16,0 1 128-16,-3 3-128 0,-1 2 0 0,1 2 0 16,0 0 0-16,0 2 0 0,3 6 0 0,-5-4 0 0,5 4 0 0,0 0 0 31,-8-1 0-31,8 1 0 0,-6 2 0 0,6-2 0 16,-6 6 0-16,6-6 0 0,-3 7 0 0,3-7 0 15,0 0 0-15,0 11 0 0,0-11 0 0,4 10 0 0,-4-10-128 0,8 9 128 16,-8-9 0-16,11 7 0 15,0-3 0-15,1-2-144 0,0-2 144 0,2-1 0 0,-1-1 0 0,2-1-128 16,2-2-80-16,-2 1-16 0,0-1 0 0,0 1 0 16,-1 1-1904-16,0-1-384 0,1 2-80 0,-7 1-15104 15</inkml:trace>
  <inkml:trace contextRef="#ctx0" brushRef="#br0" timeOffset="50437.2">16552 12398 26895 0,'0'0'1184'0,"0"0"256"0,0 0-1152 0,0 0-288 0,-2-9 0 0,2 9 0 0,2-7 2080 0,-2 7 352 16,0 0 80-16,0 0 16 0,6-6-864 0,-6 6-192 15,0 0-16-15,9-2-16 0,-9 2-608 0,10-1-112 16,-10 1-16-16,12 0-16 0,-3-1-240 0,1 1-64 16,-10 0 0-16,10 2 0 0,-2 0-192 0,1 0-64 15,-9-2 0-15,9 4 0 0,-9-4-128 0,9 4 0 16,-9-4 144-16,7 7-144 0,-7-7 0 0,6 9 128 0,-2-1-128 0,-1 1 0 16,-3-9 128-16,-4 12-128 0,0-1 128 0,-1 1-128 0,1 0 128 0,-4 2-128 15,1-2 160-15,-2 1-160 0,-2-1 128 0,-1 1-128 16,-1-1 0-16,2 0 144 0,0 2-144 0,1-2 0 15,0-1 0-15,2-1 0 0,1-4 128 0,2 2-128 16,1-1 128-16,4-7-128 0,0 0 160 0,-2 8-160 31,2-8 192-31,0 0-192 0,7 9 0 0,2-2 0 16,0-4 0-16,2-1 0 0,2-2 128 0,1-1-128 0,2-2 0 0,0 0 0 16,1-1 0-16,1 0 0 0,1-2 0 0,1 2 0 0,0 0-192 0,-1 0-112 15,0 1-16-15,0 1 0 16,-2-2-2480-16,0 2-496 0,-1 1-96 0</inkml:trace>
  <inkml:trace contextRef="#ctx0" brushRef="#br0" timeOffset="52449.404">17832 12157 6447 0,'0'0'576'0,"4"-10"-576"15,-1-1 0-15,0 0 0 0,2 0 4544 0,-1 0 784 16,-1 0 176-16,1 2 16 0,1 0-2688 0,-2 1-528 15,-3 8-128-15,3-8 0 0,-3 8-304 0,0 0-48 16,0 0-16-16,0 0 0 0,0 0-656 0,0 0-128 0,0 0-16 0,0 0-16 16,-1 8-640-16,0 4-128 0,1 0-32 0,0 4 0 15,0 0-192-15,0 2 0 0,1 0 0 0,0 2 0 16,0 0 0-16,2 1 0 0,0 0 0 0,0 0 0 0,1 1 0 0,-1 0 0 16,1 1 0-16,0-1-160 15,-1-1-1072-15,0 0-224 0,2-3-32 0,-2 2-16 16,0-3-1440-16,0-3-272 0,-3-2-64 0</inkml:trace>
  <inkml:trace contextRef="#ctx0" brushRef="#br0" timeOffset="52654.955">17766 12318 30239 0,'-10'-7'1344'0,"10"7"256"0,-5-4-1280 0,5 4-320 15,-5-7 0-15,5 7 0 0,0 0 1008 0,0 0 128 16,0 0 16-16,0 0 16 0,9-6-400 0,1 0-64 15,3 3-32-15,1 0 0 0,3-1-480 0,3 1-192 16,2 0 176-16,5-1-176 0,0 1 0 0,3-1 0 16,0-2 0-16,2 1 0 0,2-1 0 0,0 0-128 15,0-1 128-15,3 0-208 32,1 1-2560-32,3-2-512 0</inkml:trace>
  <inkml:trace contextRef="#ctx0" brushRef="#br0" timeOffset="53185.84">18835 11920 25791 0,'-4'-6'2304'0,"-1"1"-1856"0,0-3-448 0,3 1 0 15,-1 1 2416-15,2-1 384 0,1 1 80 0,0-1 0 16,3 0-944-16,2 0-192 0,1-2-32 0,2 1-16 16,1 1-928-16,2-1-176 0,0 0-32 0,1 2-16 15,1-1-272-15,2 0-48 0,-1 1-16 0,3-1 0 16,-1 1-208-16,2 0 128 0,0 1-128 0,1 1 0 0,-2 2 0 0,0 1 0 16,2 1 0-16,1 2 0 0,-1 1 0 0,0 3 0 15,1-1 0-15,-1 2 0 0,-2 0 0 0,-1 0 0 16,-4 2 0-16,-1 1 0 0,-2 1 0 0,-3 1 0 15,-3 1 0-15,0 3 0 0,-2 1 0 0,-3 2 0 16,-5 1 0-16,-2 0 0 0,-2 1 0 0,-2 1 0 0,-1 1 0 0,-3 0 0 16,-3 1 0-16,1 1 0 15,-1-1 0-15,-1 2 0 0,0-2 0 0,0 0 0 0,0-1 0 0,1 0 0 0,-1 0 0 0,4-1 0 16,0 0 0-16,3-2 0 0,0-2 0 0,2-2 0 16,1-1 0-16,2-4 0 0,1 0 176 0,4-3-176 15,0 1 192-15,4-9-192 0,0 0 288 0,4 8-48 16,-4-8-16-16,7 5 0 0,1-1 16 0,1-1 0 15,1-2 0-15,1-1 0 0,1-1-48 0,1-1-16 16,1 0 0-16,3-2 0 0,2 1-176 0,-1 1 0 16,-1 0 144-16,0 1-144 0,2-1 0 0,1 2 0 0,1 2 0 0,0 0 128 15,-3 0-128-15,1 0-128 16,-1-1 128-16,-1 0-192 31,1 0-1232-31,0-1-256 0,0-1-48 0,0 0-16 0,-1 0-2288 0,-1-1-448 0</inkml:trace>
  <inkml:trace contextRef="#ctx0" brushRef="#br0" timeOffset="53819.522">19463 12190 30463 0,'0'0'1344'0,"0"0"288"0,0 0-1312 0,0 0-320 0,0 0 0 0,0 0 0 0,0 0 1600 0,0 0 256 0,0 0 64 0,0 0 0 0,0 0-448 0,7-5-64 0,1 0-32 0,-8 5 0 0,7-6-512 0,1 0-96 16,-1 0-32-16,-1 0 0 0,2 0-336 0,0-2-64 16,0 1-16-16,1-1 0 0,-1-1-112 0,1 0-16 15,-1 0-16-15,1 0 0 0,-1 2-48 0,0 0-128 16,-1 2 192-16,1-1-64 0,-1 2 0 0,-7 4-128 15,7-5 192-15,1 2-64 0,-8 3-128 0,0 0 160 0,9 1-160 0,-9-1 160 0,0 0-160 0,6 8 0 16,-6-8 144-16,5 11-144 16,-3 0 0-16,-2 2 128 0,-2 1-128 0,0 2 0 0,-1-1 0 0,0 2 144 15,-1-1-144-15,2 1 0 0,-3-2 128 0,3-1-128 0,-1 1 0 0,0-1 0 16,2 0 0-16,0-1 0 16,1 1 0-16,1-1 0 0,4 0 0 0,-2 0 0 15,0-4 0-15,-3-9 0 0,7 8 0 0,1-3 0 16,-1-2 0-16,2-3 0 0,0-2 0 0,1-1 0 0,1-1 0 0,0-2 0 15,0-3 128-15,1-1-128 0,1-1 0 0,0 0 0 16,-1 0 0-16,2 0 0 16,-2-1 0-16,0-1 0 0,-1-1 0 0,-1-1 0 15,-1 0 0-15,0 0 0 0,0-1 0 0,0 1 0 16,0-1 0-16,-1 1 0 0,-3 1 0 0,1 1 0 16,-2 2 0-16,1 1 0 0,-2 0 0 0,0 2 0 15,0 1 0-15,-3 7 0 0,0 0 0 0,0 0 0 16,0 0 0-16,0 0 0 0,0 0 0 0,0 0 0 15,0 0 0-15,0 0 0 0,1 11 0 0,0 2 0 16,-1 0 0-16,0 1 0 0,-1 0 0 0,1 2 0 0,0 0 0 0,-1 2 0 16,0-1 0-16,1 1 0 0,2 2 0 0,-2 1 0 15,1-1 0-15,2-1 0 0,0 1 0 0,0-2 0 16,1-2 0-16,0-1-224 0,1-3 64 0,1-1 16 31,-3-1-928-31,2-3-176 0,-5-7-32 0,6 7-16 16,-6-7-1856-16,0 0-368 0,0 0-80 0,11 2-16 0</inkml:trace>
  <inkml:trace contextRef="#ctx0" brushRef="#br0" timeOffset="54031.728">20092 12294 30975 0,'0'0'1376'0,"0"0"288"0,0 0-1344 0,0 0-320 0,-2 10 0 0,0 0 0 0,1 1 1088 0,0 0 160 16,0 1 32-16,0 1 0 0,0 1-448 0,-2 3-64 15,0 0-32-15,1 2 0 0,-1 0-592 0,1 2-144 0,1-2 0 0,0 1-11296 32,-1-1-2288-32</inkml:trace>
  <inkml:trace contextRef="#ctx0" brushRef="#br0" timeOffset="55107.174">20303 12135 1839 0,'0'0'160'0,"0"0"-160"0,0 0 0 0,0 0 0 0,0 0 4992 0,0 0 960 0,0 0 192 0,0 0 32 15,0 0-3168-15,-6 6-624 0,6-6-128 0,0 0-16 16,0 0-544-16,0 0-96 0,0 0-32 0,0 0 0 16,0 0-352-16,0 0-64 0,0 0 0 0,3-8-16 15,1 0-352-15,1 1-64 0,1-2-16 0,0-1 0 0,1-1-256 0,-1 0-64 16,3-2-16-16,1 1 0 0,1 0-144 0,-1 0-32 15,-2-2 0-15,1 2 0 16,-1-1-64-16,2 2 0 0,0 2-128 0,-1 2 192 0,-1 0-192 0,-2 3 176 16,-6 4-176-16,7-5 160 0,-7 5-160 0,0 0 0 0,0 0 144 0,0 0-144 15,0 0 0 1,0 0 0-16,4 9 0 0,0 4 128 0,-7 4-128 0,1 1 0 16,-1 2 0-16,-1 3 128 0,-1 3-128 0,1 0 0 15,-2-1 128-15,2 1-128 0,1-1 0 0,0 0 0 16,2-1 0-16,1 1 0 0,0-1 0 0,2-3 0 15,3-5 0-15,-2 0 0 0,2-1 0 0,1-3 0 16,1-3 0-16,3-1 0 0,-3-3 0 0,3-2 0 16,0-3 0-16,2-2 128 0,1-2-128 0,2-4 144 15,-1-3-144-15,1-2 160 0,3-1-16 0,-3-4 0 0,0-2 0 0,-3 3 0 16,-1-1-16-16,-1 0-128 0,-3-1 192 0,0 0-64 16,-1 1-128-16,-2 0 192 15,-2-2-192-15,0 2 192 0,1 2-192 0,0 0 128 0,-1 2-128 0,-2 0 128 16,-2-1-128-16,0 3 0 0,1 1 0 0,-1 2 128 15,-1 2-128-15,3 7 0 0,-4-9 0 0,4 9 0 16,-6-6 0-16,6 6 0 0,0 0 0 0,0 0 0 0,0 0 128 0,0 0-128 16,0 0 0-16,0 0 128 0,-5 6-128 0,5-6 0 15,0 0 0-15,0 0 0 0,0 0 0 0,2 10 0 16,-2-10 0-16,5 9 0 0,3-4 0 0,1-2 0 16,2 0 0-16,0-2 0 0,1-2 0 0,1 0 0 15,0-1 0-15,2-1 0 16,-1-1 0-16,1-2 0 15,1 0 0-15,0 1 0 0,0 1-192 0,-3-1-32 0,-3 0 0 0,0 2 0 16,-1 0-1632-16,-9 3-336 0,9 0-64 0,-9 0-16 16,0 0-1312-16,0 0-256 0,7 8-48 0</inkml:trace>
  <inkml:trace contextRef="#ctx0" brushRef="#br0" timeOffset="55486.814">20885 12249 12895 0,'0'0'576'0,"0"0"112"0,0 0-560 0,0 0-128 0,0 0 0 0,0 0 0 0,0 0 3392 0,0 0 640 15,0 0 128-15,0 0 16 0,-3 8-1904 0,3-8-384 16,0 0-80-16,-1 10-16 0,1-10-240 0,0 10-48 16,1 1-16-16,-2-2 0 15,0 0-208-15,0 0-32 0,0 1-16 0,0 1 0 16,-1 1-432-16,-1 1-96 0,1 1 0 0,0 4-16 16,1-1-304-16,-1 2-48 0,0 1-16 0,0 1 0 0,1 1-320 0,0 0 128 15,1-1-128-15,2 0 0 0,1-1 0 0,0 2 0 16,1-2 0-16,2-1 0 15,-1-4-960-15,1-1-144 0,-1-2-48 0,1-2 0 16,0-2-2688-16,-6-8-528 0</inkml:trace>
  <inkml:trace contextRef="#ctx0" brushRef="#br0" timeOffset="57173.181">8191 14186 4607 0,'-1'-2'192'0,"1"-1"64"0,4-21-256 0,-4 24 0 0,0 0 0 0,0 0 0 0,0-6 4320 0,0 0 816 0,-1 1 176 0,1-3 16 16,1 0-2528-16,-1 8-512 16,1-5-112-16,0-1 0 15,-1 6-384-15,0 0-64 0,0 0 0 0,0 0-16 0,0 0-496 0,0 0-80 16,0 0-32-16,0 0 0 0,0 0-512 0,0 0-96 15,-3 9-32-15,-1 5 0 0,1 2-240 0,1-5-48 16,0 2-16-16,-1 2 0 0,0 3-160 0,1-1 0 16,0 1 144-16,-1 10-144 0,1-1 0 0,2-10 0 15,0-1 0-15,2 8 0 0,1-2-224 0,-1-7-64 16,0-1-16-16,1 0 0 16,1-1-2496-16,-2-1-496 0,1-1-96 0</inkml:trace>
  <inkml:trace contextRef="#ctx0" brushRef="#br0" timeOffset="57374.474">8015 14352 22111 0,'-4'0'1968'0,"-1"-1"-1584"32,5 1-384-32,0 0 0 0,-7-1 2384 0,7 1 400 0,0 0 80 0,0 0 16 0,0 0-1344 0,0 0-256 15,0 0-48-15,0 0-16 0,0 0-624 0,3-5-128 16,2 1-16-16,2 1-16 15,5-2-304-15,4 1-128 0,-1-2 0 0,12-3 128 16,1 2-128-16,-6 2 0 16,5 0 0-16,16-3 0 0,-2 0-1040 0,1 4-192 0,1 1-48 0,-4-3-14560 0</inkml:trace>
  <inkml:trace contextRef="#ctx0" brushRef="#br0" timeOffset="58057.579">9136 13976 11055 0,'0'0'976'0,"0"0"-784"0,-3-4-192 0,3 4 0 0,-4-5 4112 0,4 5 784 0,0 0 160 0,3-8 16 0,-3 8-2928 0,5-8-592 16,1 1-112-16,3-1-32 0,2-1-384 0,1 2-64 16,1-1-32-16,2 1 0 0,2 0-304 0,-1 1-64 0,3 2-16 0,1 0 0 15,0 1-240-15,1 1-48 16,-3 2-16-16,0 2 0 16,0 1-240-16,0 3 0 0,4 0 128 0,-5 3-128 15,-3 1 0-15,0 1 0 0,1 1 0 0,-1 1 0 0,-3 2 0 0,-3-5 0 16,-2 3 0-16,2 8 0 15,-3 1 128-15,-2-7-128 0,-3 2 0 0,-1 7 144 0,-2-1-144 0,-1-2 0 16,-3-1 0-16,2-6-176 0,-3 2 176 0,0 1 0 16,0 1 0-16,-2 0 0 0,-1 3 0 0,0-1 0 15,-5 0 0-15,2-2-128 0,0 1 128 0,1 0 0 16,-2-2 0-16,1 1 0 0,0-1 0 0,0-2 0 16,1-2 0-16,0-1 0 0,0-2 0 0,1 0 128 15,2-2-128-15,1-1 0 0,1 0 192 0,2-1-48 0,0-1 0 0,3-1 0 16,3-4 112-16,0 0 0 15,0 0 16-15,0 0 0 0,0 0-48 0,7 4-16 0,0-2 0 0,3-1 0 16,1-1-16-16,8 1 0 16,-2-2 0-16,2-1 0 0,1-1-192 0,0-1 144 0,1 0-144 0,1-2 128 0,2 2-128 0,1 0 0 15,0-2 0-15,0 2 0 0,-2 0 0 0,-7 3-144 16,2 0 144-16,8 0-208 16,-2-1-1920-16,-7 1-384 0,1 0-80 0,7 0-14176 15</inkml:trace>
  <inkml:trace contextRef="#ctx0" brushRef="#br0" timeOffset="58687.249">9883 14290 27007 0,'0'0'1200'0,"0"0"240"0,0 0-1152 0,-2-5-288 0,2 5 0 0,0 0 0 0,-2-8 1792 0,2 8 288 0,0 0 64 0,0 0 16 16,3-5-496-16,0-1-80 15,2 1-32-15,-2-1 0 0,2 2-752 0,-1-1-160 0,-1 0-16 0,3-1-16 16,-1 0-208-16,2-1-32 16,-1 0-16-16,7-1 0 0,-4-1-160 0,1 1-16 15,-1 0-16-15,-2 3 0 0,0-1-160 0,1 0 192 16,0-1-192-16,1 2 192 0,-3-2-192 0,2 2 192 15,-3-1-192-15,1 2 192 0,-1 2-192 0,-5 2 0 16,7-4 0-16,-7 4 128 0,0 0-128 0,0 0 0 0,0 0 144 0,4 7-144 16,-1 1 128-16,-2 1-128 0,-2 1 128 0,-2 7-128 15,1-1 0-15,1-4 144 0,-1 1-144 0,0 0 0 16,0 0 128-16,2 1-128 0,-2 1 0 0,2-1 0 16,0 1 0-16,2 4 0 0,0-4 0 0,0-5 0 15,1 0 0-15,1 0 0 0,0-2 0 0,3 1 0 0,-2-4 0 0,-5-5 0 31,6 2 0-31,3 0 0 0,1-2 0 0,-2-1 0 0,1-3 0 0,3-4 0 0,0-1 0 0,-1 1 0 16,0-2 0-16,-2 2 0 0,0-2 0 0,4-6 0 16,-1 0 0-16,-2 5 0 0,-1-1 0 0,-1-1 0 0,-1-1 0 0,3-6 0 15,-2 3 0-15,-4 6 0 0,-1-2 0 0,2-3 0 16,-1 1 0-16,1 3 0 16,-5 2 0-16,0 4 0 0,0-1 0 0,0 2 0 0,0 5 0 0,0 0 0 15,0-6 0-15,0 6 0 0,0 0 0 0,0 0 0 16,0 0 0-16,0 0 0 15,-3 10 0-15,3 2 0 0,-1 1 0 0,1 2 0 16,0-1 0-16,1-4 0 0,-1 2 0 0,0 7 0 16,0 0 0-16,0 0 0 15,3 0 0-15,-3-5 0 0,1 2 0 0,2 1 0 0,1 2 0 0,0 0-224 0,-1-4 64 0,1-1 16 32,2 2-1200-32,-1-3-224 0,-1-1-48 0,2 1-16 15,1-4-2192-15,-7-9-432 0,0 0-96 0,15 3-8784 0</inkml:trace>
  <inkml:trace contextRef="#ctx0" brushRef="#br0" timeOffset="59019.892">10406 14335 13823 0,'0'0'1216'0,"0"0"-960"0,0 0-256 0,0 0 0 0,0 0 3264 0,0 0 592 15,0 0 128-15,0 0 32 0,0 0-1904 0,0 0-384 16,0 0-80-16,0 0-16 0,0 0-576 0,6 1-112 0,1-1-32 0,1-1 0 15,2 0-176-15,1 0-32 0,-2 1-16 0,-1 0 0 16,1 0-64-16,3 1-16 16,-1 0 0-16,0 2 0 0,-1-2-160 0,-1 2-16 0,-2 1-16 0,-1 1 0 15,-6-5-192-15,7 6-32 0,-1 3-16 0,-3 0 0 16,-3-9-176-16,2 11 160 0,-4 0-160 0,0 1 160 16,-1 0-32-16,0-3-128 0,-3 1 192 0,-2 4-64 15,1-1-128-15,1-4 128 0,1 0-128 0,-3 3 128 0,0-2-128 0,2-2 0 16,0-2 0-16,6-6 0 15,-5 7 0-15,5-7 0 0,0 0 128 0,0 0-128 0,0 0 0 0,0 0 0 0,0 0 0 0,0 0 0 16,0 0 0-16,7 4 0 0,-7-4-128 0,14 0 128 31,-3-1-832-31,2-1-112 0,0-1-16 0,4-1 0 16,0 1-1600-16,2 1-336 0,2 0-64 0</inkml:trace>
  <inkml:trace contextRef="#ctx0" brushRef="#br0" timeOffset="59941.515">10809 14225 4607 0,'0'0'400'0,"0"0"-400"0,-6-5 0 0,6 5 0 0,-5-8 4288 0,1 3 768 15,-1 0 144-15,5 5 48 0,0 0-2336 0,-5-5-464 0,5 5-80 0,-4-6-32 16,4 6-608-16,0 0-128 15,0 0-32-15,0 0 0 0,-2-6-240 0,2 6-48 0,0 0-16 0,0 0 0 16,1-8-480-16,-1 8-80 0,4-8-32 0,0 3 0 0,-4 5-256 0,7-9-48 16,2 0-16-16,-1 1 0 0,-3 2-32 0,1 1 0 15,0 0 0-15,5-5 0 0,0-2-160 0,1 1-32 16,1 0-128-16,1 0 192 0,-2 0-192 0,0 1 0 16,-1 1 0-16,-1 2 0 0,0 1 0 0,-4 2 0 15,0-1 0-15,0 1 0 0,-6 4 128 0,0 0-128 16,0 0 0-16,0 0 0 15,0 0 144-15,0 0-144 0,2 9 128 0,-4-2-128 0,0 3 128 0,-3 9-128 16,-2 1 0-16,1 1 128 16,0 0-128-16,2 1 0 15,0-2 0-15,2-4 0 0,0 1 0 0,1 10 0 0,2-4 0 0,1-1 0 0,1-1 0 16,1-7 0-16,0-1 0 0,6 5 0 0,-2-4 0 0,-1-2 0 16,0-2 0-16,2-3 0 0,0-3 0 0,3-2 0 15,-2 0 0-15,1-5 0 0,1-1 144 0,-3 0 0 16,0-3 0-16,7-5 0 0,-2-1 32 0,0 1 0 15,1-4 0-15,-6 6 0 0,-1-2-48 0,4-5 0 16,-2 2 0-16,0 0 0 0,-4-1-128 0,-1 2 0 16,0 2 0-16,-3 0 128 0,-1 0-128 0,-1 3 128 15,0-1-128-15,-1-4 128 0,-1 2-128 0,-2 0 0 16,1 0 0-16,1 4 128 0,-3-1-128 0,-1-1 0 16,-1 1 0-16,2 4 0 0,-1 0 0 0,1 2 0 15,5 3 0-15,-6-3 0 0,6 3 0 0,-6 0 0 16,6 0 0-16,0 0 0 0,0 0 0 0,0 0 0 15,0 0 0-15,0 0 0 0,0 0 0 0,0 0 0 16,1 8-128-16,-1-8 128 0,6 7 0 0,2-1 0 16,1-2-144-16,1 1 144 0,1-3 0 0,1 0 0 15,0-2 0-15,1 0 0 0,1 0-128 0,3-2 128 16,1 1 0-16,-1-2 0 0,0 1-400 0,-2 1 16 0,0 0 16 0,0 2 0 16,-2 1-1984-16,-1 1-400 0,-1-1-64 0,-1 0-9744 31,-10-2-1952-31</inkml:trace>
  <inkml:trace contextRef="#ctx0" brushRef="#br0" timeOffset="60407.577">11349 14277 3679 0,'0'0'320'0,"0"0"-320"0,0 0 0 0,0 0 0 0,0 0 4224 0,0 0 768 0,0 0 144 0,0 0 48 0,0 0-2080 0,0 0-416 16,0 0-64-16,0 0-32 0,0 0-608 0,0 0-112 15,0 0-16-15,0 0-16 0,0 0-480 0,0 0-80 16,0 0-32-16,0 0 0 0,0 0-368 0,8 2-80 16,-8-2-16-16,11 1 0 0,-1 0-272 0,1 1-48 0,-1-2-16 0,2 1 0 15,-1 1-192-15,0 1-32 0,-1-2-16 0,1 1 0 16,-1 2-208-16,0 0 176 0,-1-2-176 0,-2 2 160 15,-1-1-160-15,-6-3 0 0,0 0 0 0,3 8 128 16,-3-8-128-16,0 10 128 0,-2 1-128 0,-3 0 128 16,-3 1 0-16,-2 0-128 0,-1 0 192 0,2-2-64 15,-1 1-128-15,-1 1 128 0,-1 1-128 0,-4 7 128 16,1-4-128-16,7-5 160 16,0 0-160-16,-1 4 160 0,-1-1-160 0,5-2 0 0,0-2 144 0,2-1-144 15,3-9 0-15,0 0 0 0,0 9 0 0,0-9 128 16,0 0-128-16,9 5 0 0,0-2 0 0,2-2 0 0,1-2 0 0,-2-1 0 15,1-1 0-15,6-2 128 0,3 0-128 0,2-1 0 16,-2 1 0-16,1-1 0 0,1 3 0 0,-1-1-192 16,-2-1 64-16,0 2 0 15,-2 0-1424-15,-2 1-288 0,-2-1-48 0,-1 2-11616 16,-1 1-2304-16</inkml:trace>
  <inkml:trace contextRef="#ctx0" brushRef="#br0" timeOffset="61038.251">12533 13971 29663 0,'0'0'1312'0,"-2"-6"272"0,2 6-1264 0,-1-9-320 0,1 9 0 0,0-10 0 0,0-1 2288 0,1 2 400 16,-1 9 64-16,3-9 32 0,1 2-960 0,-4 7-192 0,0 0-32 0,0 0-16 16,0 0-640-16,0 0-128 0,0 0-32 0,0 0 0 15,0 0-304-15,0 0-64 0,4 8-16 0,-2 0 0 16,-1 2-224-16,2 7-48 0,-3-1-128 0,0 1 192 15,-2 0-192-15,1-4 0 0,-1 3 128 0,0 7-128 16,1-1 0-16,0-1 0 16,-1 1 0-16,0-4 0 0,2 1-1056 0,-1-1-160 0,0-1-16 0,0-5-16 15,0-1-1312-15,0 5-272 0,1-3-48 0,0-4-14480 0</inkml:trace>
  <inkml:trace contextRef="#ctx0" brushRef="#br0" timeOffset="61227.934">12420 14105 22111 0,'-15'0'976'0,"6"2"208"0,-1-1-944 0,1 1-240 15,1 0 0-15,2 0 0 0,6-2 3808 0,0 0 720 16,0 0 144-16,0 0 16 0,0 0-2848 0,0 0-576 0,4 9-112 0,-4-9-32 16,10 7-672-16,1-4-144 15,2 1-32-15,3-3 0 0,0-2-96 0,4-1-32 16,3-2 0-16,-6 0 0 0,1-1-144 0,13-4 0 0,0 0 144 0,1-1-144 15,0-2 0-15,0 0-128 0,1 2 0 0,0 0 0 16,2 1-2528-16,2 0-496 0,1 1-112 16</inkml:trace>
  <inkml:trace contextRef="#ctx0" brushRef="#br0" timeOffset="61716.157">13558 13738 26831 0,'3'-11'1184'0,"-2"3"256"0,0 0-1152 0,1-1-288 15,0 0 0-15,0 1 0 0,1 1 2528 0,-3 7 448 0,2-9 96 0,-2 9 0 16,0 0-880-16,0 0-176 15,0 0-32-15,0 0-16 0,0 0-944 0,0 0-192 16,0 0-48-16,0 0 0 0,0 0-176 0,3 15-32 0,-3 2-16 16,0-1 0-16,0 0-304 0,0 2-64 0,0 4-16 0,-2 2 0 15,1 2-176-15,0 2 192 0,-1 4-192 0,-1 1 192 16,1 1-192-16,1 3 0 0,-1 0 0 0,0-1 128 16,-2-2-128-16,3 1 0 0,2 0 0 0,-1-3 0 15,0-4 0-15,1 0 0 0,1-4 0 0,0-1 0 16,0-4 0-16,0-3 128 0,0-1-128 0,-1-4 0 15,-2-3 128-15,1-8-128 0,0 0 128 0,0 0-128 16,0 0 128-16,0 0-128 0,0 0 128 0,0 0-128 0,0 0 128 0,0 0-128 16,0 0 128-16,0 0-128 0,0 0 0 0,0 0 128 15,0 0-128-15,0 0 0 0,0 0 0 0,0 0 0 16,0 0 128-16,0 0-128 0,0 0 0 0,0 0 0 16,0 0 0-16,0 0 0 0,0 0 0 0,0 0 0 15,0 0 0-15,0 0 0 0,0 0 0 0,0 0 0 16,0 0 0-16,0 0 0 0,0 0-416 0,0 0 32 15,0 0 16-15,0 0 0 16,0 0-1616-16,0 0-336 0,10 0-64 0,-10 0-17664 0</inkml:trace>
  <inkml:trace contextRef="#ctx0" brushRef="#br0" timeOffset="68931.047">5230 16335 911 0,'0'0'0'0,"0"0"0"0,0 0 0 0,0 0 0 0,0 0 0 0,0 0 0 0,0 0 3472 0,0 0 624 0,0 0 112 0,0 0 16 0,-7 3-2144 0,-1 0-432 16,8-3-96-16,-8 3-16 0,8-3 208 0,-8 3 48 16,8-3 0-16,-6 5 0 0,6-5-128 0,0 0 0 15,0 0-16-15,-5 6 0 16,5-6-448-16,0 0-96 0,-3 8-16 0,3-8 0 16,0 0-384-16,0 0-96 0,5 8-16 0,2-2 0 15,4 0-144-15,1-3-48 0,2-1 0 0,0-2 0 0,1-1-144 0,2 1-48 16,0-1 0-16,4 0 0 0,1-2 48 0,0 0 0 15,0 1 0-15,2-1 0 0,3 0-256 0,-1-1 0 16,1 2 0-16,1 0 0 0,2-1 0 0,-1 0 0 16,-1 1 0-16,0-1 0 0,-2-1 0 0,-3-1-128 15,-2 1-16-15,-1-1 0 16,-1 2-352-16,-3 0-64 0,-3-2-16 0,0 2 0 16,-2 1-448-16,-1 0-112 0,-10 2-16 0,0 0 0 15,0 0-1664-15,0 0-320 0,0 0-80 0,0 0-9808 16</inkml:trace>
  <inkml:trace contextRef="#ctx0" brushRef="#br0" timeOffset="69144.295">5256 16527 21183 0,'-11'3'1888'0,"0"0"-1504"0,1 0-384 0,2 1 0 16,0-2 2032-16,8-2 336 0,0 0 64 0,0 0 0 15,0 0-384-15,0 0-64 0,0 0-32 0,8 3 0 0,3-2-512 16,2-1-96-1,0-1-32-15,3 0 0 0,0-2-608 0,5 2-112 0,0-1-16 0,1-3-16 16,0 0-336-16,1 0-64 0,0 1-16 0,3 1 0 0,1-1-144 0,2 1 0 16,-1 0 0-16,0-1 0 15,-2 2-1392-15,3 0-304 0,-2-1-64 0,0 2-10288 16,-3-2-2064-16</inkml:trace>
  <inkml:trace contextRef="#ctx0" brushRef="#br0" timeOffset="70550.7">7018 15983 12895 0,'0'0'1152'0,"0"0"-928"0,6-4-224 0,-6 4 0 0,9-7 2016 0,-2 2 352 0,-2-1 80 0,-5 6 16 15,0 0-320-15,7-5-64 0,-2-1-16 0,-5 6 0 32,0 0-528-32,0 0-128 0,0 0 0 0,0 0-16 0,0 0-320 0,0 0-64 0,0 0-16 0,0 0 0 15,0 0-224-15,0 0-64 0,0 0 0 0,0 0 0 31,0 0-192-31,0 0-64 0,0 0 0 0,-6 6 0 0,-3 0-96 0,0 3-32 0,-1 1 0 0,0 1 0 16,-1 1-144-16,-2 2-48 0,-3 2 0 0,-2 2 0 16,-1 2-128-16,0 2 160 0,-3 2-160 0,-2 3 160 0,0-1-160 15,0 2 160-15,-1-1-160 0,-1 2 160 0,0 1-160 0,1-2 0 16,2-1 0-16,-2-1 0 0,2 0 0 0,1 1 0 16,-1-2 0-16,1-2 128 0,0-2-128 0,2-2 160 15,3-2-160-15,1 1 160 16,1 0 0-16,1-4 0 0,-1-3 0 0,4 0 0 15,4 0 64-15,-1-1 16 0,0-1 0 0,1-1 0 16,-1-1-32-16,1 0 0 0,3-2 0 0,4-5 0 16,-7 6-16-16,7-6-16 0,-7 4 0 0,7-4 0 0,-5 7-176 0,5-7 128 15,0 0-128-15,-4 6 128 0,4-6 16 0,0 0 0 16,-5 7 0-16,5-7 0 0,-5 5 32 0,5-5 0 16,0 0 0-16,0 0 0 15,-3 7-32-15,3-7 0 0,0 0 0 0,0 0 0 0,0 9-144 0,1-2 192 16,-1-7-192-16,3 9 192 0,0-2-192 0,3 0 0 15,0 0 0-15,3 1 128 0,0-1-128 0,2 1 0 0,2-1 0 0,3 3 0 32,-2 0 0-32,2-1 0 0,1-1 0 0,2 2 0 15,0 0 0-15,3 1 128 0,3 1-128 0,-1 0 0 16,0 0 0-16,2 0 0 0,2 2 128 0,-2-2-128 0,1 0 0 16,-1 1 128-16,1 2-128 0,-1 1 128 0,1-2-128 0,-1 0 0 15,-3 1 0-15,-1-1-176 0,0-2 176 0,-1 1 0 16,-3 2 0-16,-1-2 0 0,-2-1 0 0,0 0 0 15,-2-2 0-15,-1-1 0 0,-1-2 0 0,-2 1 144 16,-3-2-144-16,0-2 0 0,-6-4 160 0,0 0-160 16,0 0 128-16,6 4-128 0,-6-4 128 0,0 0-128 15,0 0 128-15,0 0-128 0,9 0 0 0,-9 0 0 0,0 0 128 0,0 0-128 16,0 0-176-16,0 0-64 16,8-4-16-16,-8 4 0 0,0 0-2496 0,0 0-496 15,0 0-96-15</inkml:trace>
  <inkml:trace contextRef="#ctx0" brushRef="#br0" timeOffset="71317.423">7305 16388 2751 0,'0'0'256'0,"0"0"-256"0,0 0 0 0,0 0 0 0,0 0 4416 0,0 0 832 16,0 0 160-16,0 0 32 16,9-2-2816-16,-1-2-576 0,1-1-128 0,2 3 0 15,5 1-240-15,0 1-32 0,2-3-16 0,0 1 0 16,3 1-800-16,2-1-144 0,3 0-48 0,0-2 0 15,2 0-96-15,0 2-32 0,3-1 0 0,0-2 0 0,-1 1-240 0,-1-1-48 16,1-1-16-16,2 1 0 0,1 3-64 0,0-2-16 16,-3-4 0-16,-1 5 0 0,1 2-128 0,-1-3 0 15,-2 0 0-15,-3 0 0 0,-1 0 0 0,0 1 0 16,-2-1 0-16,-2-1 0 0,-2 1 0 0,-2-1 0 16,-2 1 0-16,-1 1 0 0,-1-2-256 0,-1 3-96 15,-2 0-16-15,-8 2 0 16,0 0-2016-16,0 0-416 0,0 0-80 0</inkml:trace>
  <inkml:trace contextRef="#ctx0" brushRef="#br0" timeOffset="71595.028">7811 16347 20319 0,'0'0'896'0,"-8"-2"192"0,-1 0-864 0,2 0-224 0,1-1 0 0,6 3 0 16,0 0 2304-16,0 0 400 0,0 0 96 0,0 0 16 15,0 0-608-15,0 0-112 0,0 0-32 0,0 0 0 16,0 0-992-16,0 0-208 0,5 8-32 0,0 0-16 31,-1-2-128-31,2 3-32 0,-1 0 0 0,1 1 0 0,1 0-336 0,-2 1-80 16,-1 2-16-16,2 1 0 15,1 2-224-15,-1 0 0 0,-1 2 128 0,1 2-128 0,0-1 0 0,0 2 0 16,0 0 0-16,-2 1 0 0,-1 2 0 0,3 0 128 16,-1-1-128-16,1 1 0 0,-2-2 0 0,1 0 0 15,-1-1 0-15,1 0-160 16,-1-2-256-16,0-2-48 0,1-4-16 0,0 0 0 15,-3-1-1280-15,0 1-256 0,-2-5-48 0,-2 1-16 16,0 0-1328-16,-3-1-272 0</inkml:trace>
  <inkml:trace contextRef="#ctx0" brushRef="#br0" timeOffset="71880.288">7555 16957 17503 0,'-11'2'1552'0,"-3"0"-1232"15,-1 1-320-15,0 0 0 0,-1-1 2688 0,2-1 496 16,2-1 80-16,2 0 32 0,3-1-928 0,7 1-176 15,0 0-32-15,0 0-16 0,0 0-672 0,0 0-128 0,0 0-16 0,7-5-16 16,1 1-640-16,0 0-128 0,2-1-32 0,3 2 0 16,5 1-224-16,0-3-48 0,0-1-16 0,3 0 0 15,1 1-48-15,2-1-16 0,1 1 0 0,2-1 0 16,3 2-160-16,1-1 0 0,-1 0 0 0,2-1 0 16,2 1 0-16,-2 0 0 0,0 1 0 0,-1 0 0 15,-1 0 0-15,-2-1 0 0,-1-1 128 0,-1 2-128 0,-2 0 0 0,1-1 0 16,-5 1 0-16,0 0-176 15,-1 1-432-15,-1 1-96 0,-1 0 0 0,-1-2-16 16,-2 0-1424-16,-2 1-288 0,-1-1-48 0,-2 1-16 16,-3-2-128-16,-6 5-16 0,5-6-16 0,-3-2 0 0</inkml:trace>
  <inkml:trace contextRef="#ctx0" brushRef="#br0" timeOffset="72381.878">8013 16598 911 0,'0'0'0'0,"4"-5"0"15,0-2 0-15,0 0 0 0,1 1 5136 0,-1-1 944 0,1 1 192 0,-2-1 48 16,-1-1-2944-16,-2 8-592 15,4-7-112-15,-1 0-32 0,-3 7-752 0,0-7-160 0,0 7-16 0,0 0-16 16,0 0-928-16,-3-5-192 0,3 5-48 0,0 0 0 0,-7-2-288 0,-1 1-64 31,-1 1-16-31,0 1 0 0,0 2-160 0,-2 1 0 16,-3 1 0-16,0 0 0 0,-1 1 0 0,-1 3 0 16,0 2 0-16,1-2 0 0,2-1 0 0,1 2 0 15,-1 1 0-15,4 1 0 0,0 1 128 0,4-1-128 0,0-1 128 0,4 0-128 16,2 2 0-16,3-4 0 0,0 1 0 0,3-1 0 15,0 0 128-15,3 0-128 0,1-2 0 0,3 0 128 16,1-1 64-16,1-2 16 0,2-2 0 0,0-1 0 16,-1-3 48-16,0-1 16 0,-2-3 0 0,1 1 0 15,-3-2-48-15,0-1-16 0,-1 0 0 0,-2-2 0 16,-2 0-16-16,-2 0-16 0,-4-2 0 0,0 0 0 0,-4 0-48 0,0 1 0 0,-4 0 0 0,-1 1 0 31,-2 0-128-31,0 1 0 0,-3-1 0 0,1 1 128 0,-1 2-128 0,0 1 0 0,-2 1 0 0,1 0 0 16,-1 1 0-16,2-1 0 0,-1 3-144 0,1 1 144 15,0 0-192-15,2 2 0 0,1 1 16 0,3 1 0 16,6-3-1376 0,0 0-288-16,0 0-48 0,-5 7-10320 0,5-7-2064 0</inkml:trace>
  <inkml:trace contextRef="#ctx0" brushRef="#br0" timeOffset="72996.375">8766 16364 1839 0,'0'0'160'0,"5"-10"-160"0,2 1 0 0,-1 0 0 0,1 3 5840 0,-3-2 1136 0,1-2 240 0,-2 2 32 0,-3 8-4192 0,2-8-848 0,-1-1-160 0,-1 9-48 16,0 0-656-16,0 0-144 0,0 0-32 0,0 0 0 16,0 0-720-16,-10 0-160 0,1 3-32 0,-4 5 0 0,-1 3-256 0,-2 4 0 15,-4 2 0-15,-1 2 0 0,1 3 0 0,-2 4 0 16,0 2 0-16,2 4 0 0,2 3 0 0,2 0 0 16,1-1 0-16,3 0 0 15,2 1 0-15,2 0 0 0,4-1 0 0,0-3 0 16,3-3 0-16,4-2 0 15,2-4 0-15,2 0 0 0,-1-2 0 0,3-3 0 0,2-2-128 0,2-1 128 16,2-1-496-16,1-2-48 0,-2-1-16 0,2-2-10976 16,-1-2-2208-16</inkml:trace>
  <inkml:trace contextRef="#ctx0" brushRef="#br0" timeOffset="73531.89">8817 16653 15663 0,'6'-8'1392'0,"0"0"-1120"0,3-2-272 0,1 0 0 0,0-1 3008 0,1 1 528 16,-1 0 112-16,1 1 32 0,1 0-1216 0,1 1-240 16,-2-1-48-16,1 1-16 0,-2 0-880 0,0 2-192 15,0 0-16-15,0 2-16 0,-3-1-416 0,-7 5-64 31,0 0-32-31,0 0 0 0,0 0-192 0,0 0-32 16,0 0-16-16,0 0 0 0,-2 13-112 0,-1-1-32 16,-1 1 0-16,-2 0 0 0,1 0-160 0,-1 2 192 0,-1 0-192 0,0 0 192 15,0 2-192-15,2-2 0 16,2 0 0-16,-1-1 128 0,3 0-128 0,1-1 0 0,0-1 0 0,2-1 0 0,2-1 0 16,1-2 0-16,-5-8 0 0,7 7 0 15,-1-1 0-15,2-2 128 0,1-4-128 0,1-2 0 0,1 0 128 0,1-1-128 16,0-3 128-16,1 0-128 0,0-3 0 0,3-1 128 15,-1-1-128-15,1 0 0 0,-2-1 128 0,0 0-128 16,-3 0 128-16,1-2-128 0,-2-1 0 0,-1 0 0 16,-1 2 0-16,-1 2 0 0,2 1 0 0,-3 0 0 15,-3-1 0-15,0 1 0 0,-1 1 0 0,1 1 0 16,-2 1 0-16,-1 7 0 16,0-8 0-16,0 8 0 0,0 0 0 0,0 0 0 0,0 0-144 0,0 0 144 15,-8 2 0-15,8-2 0 16,-4 11-160-16,-2 0 160 0,2 0-128 0,0 2 128 0,1 2 0 0,1 1-128 15,0 1 128-15,1 0 0 0,0 1 0 0,1 1 0 16,2-2 0-16,1 1-128 0,-1 2 128 0,2-2 0 0,-1 0 0 16,2-2 0-16,2 0-160 0,1-3 160 15,-1-1-192-15,2-2 192 16,0-1-1392-16,0 0-160 0,-2 1-48 0,3-4-10528 0,0-1-2112 0</inkml:trace>
  <inkml:trace contextRef="#ctx0" brushRef="#br0" timeOffset="73953.441">9434 16278 24239 0,'0'0'1072'0,"0"0"224"16,0 0-1040-16,0 0-256 0,0 0 0 0,0 0 0 0,0 0 1568 0,0 0 256 0,0 0 48 0,0 0 16 0,5 9-352 0,0 0-80 15,0-3-16-15,0 2 0 0,2 1-496 0,-1 1-112 0,1-2 0 0,0 2-16 16,0 0-208-16,1 2-32 0,0 4-16 0,-1 0 0 16,1 2-352-16,-1 2-64 0,-2 0-16 0,0 4 0 15,-1 0-128-15,-2 1 0 16,0-1 0-16,-2 3 128 16,-3 1-128-16,0 1 0 0,-2 1 0 0,-1-1 128 0,-2 3-128 0,-1-2 0 15,2-3 144-15,-3 2-144 0,-3-2 0 0,-1 0 0 0,1-4 0 0,0 0-192 31,0-1-960-31,1-1-208 0,0-2-48 0,1-2-10112 0,0-1-2048 0</inkml:trace>
  <inkml:trace contextRef="#ctx0" brushRef="#br0" timeOffset="74573.556">9871 16764 12895 0,'0'0'1152'0,"0"0"-928"0,0 0-224 0,0 0 0 0,0 0 3328 0,0 0 640 0,0 0 112 0,10 2 16 16,-10-2-2096-16,10 7-416 0,-3 1-96 0,-1 0-16 15,1 1-544-15,-3 2-112 0,-2 1-32 0,-1 4 0 16,-2 1-528-16,0 1-128 0,-1 0 0 0,-1 0-128 16,-6 3 144-16,1 1-144 0,-1 1 0 0,0 0 144 15,-1-2-336-15,0 1-64 0,-1 1 0 0,1-1-16 31,0-3-2544-31,0-2-496 0</inkml:trace>
  <inkml:trace contextRef="#ctx0" brushRef="#br0" timeOffset="75083.348">10341 16300 8287 0,'-2'-13'368'0,"-2"6"80"0,1 2-448 0,2 0 0 0,0 1 0 0,0 2 0 0,1-2 4448 0,0 4 800 0,2-3 176 0,1 1 16 0,-3 2-2880 0,8-5-592 0,3 2-112 0,1-1-32 0,1-1-736 0,4 2-160 15,1 0-32-15,3-2 0 0,2 2-256 0,1-1-48 16,0 0-16-16,2 2 0 0,2-2-160 0,-1 0-32 16,2 0-16-16,-2-1 0 0,3-1-176 0,0 2-48 15,-2-1 0-15,1 0 0 0,-2 1-144 0,-1 1 0 16,-4 0 0-16,-1 1 128 0,-2 1-128 0,-1-2 0 0,-3 1 0 0,0 1 0 16,-2 0 0-1,-1 0 0-15,-1-1 0 0,-1 2 128 16,-10 0-768-16,11-1-144 0,-2-1-48 0,-9 2 0 15,9-2-2608-15,-9 2-528 0</inkml:trace>
  <inkml:trace contextRef="#ctx0" brushRef="#br0" timeOffset="75353.095">10790 16235 24815 0,'0'0'1088'0,"-9"2"256"0,2 2-1088 0,7-4-256 0,-7 3 0 0,7-3 0 15,-7 3 1808-15,7-3 304 0,0 0 64 0,-4 7 16 16,4-7-496-16,0 0-96 0,2 11-32 0,0-1 0 0,1-2-736 0,2 2-160 16,-1 2-32-16,0 3 0 0,0 0-384 0,-1 3-64 15,0-1-32-15,1 3 0 0,-2 4-160 0,-2 2 0 16,0 0 0-16,-1 3 0 0,0 0 0 0,0 2 0 16,-1-1 0-16,1-2 0 0,-1 1 128 0,1 2-128 15,2-3 0-15,0-1 128 0,0-2-128 0,2-3 0 16,-1-1 0-16,1-3-176 15,0-3-624-15,1 0-128 0,-2 0-32 0,0-2-10688 16,-1-1-2128-16</inkml:trace>
  <inkml:trace contextRef="#ctx0" brushRef="#br0" timeOffset="75615.572">10450 16968 15663 0,'-13'0'688'0,"5"0"144"0,0 0-656 0,8 0-176 15,-8 1 0-15,8-1 0 0,0 0 3488 0,0 0 672 16,0 0 128-16,0 0 16 0,0 0-2064 0,0 0-400 16,0 0-96-16,0 0-16 0,11-8-928 0,2 3-192 15,-1 0-32-15,2 1-16 0,1-1-256 0,4 1-48 0,1-3-16 0,3 2 0 16,-1 0-112-16,2 1-128 0,1 1 176 0,2-3-176 16,0 1 128-16,-1 0-128 15,-3 2 0-15,-1 0 0 0,-1-1 128 0,0 2-128 0,-1 2 0 0,-2 0 0 0,-3 0 0 0,1 0 0 16,-2 0 0-16,-1 1 0 15,-1 2-1216-15,1-1-160 0,-4-1-32 0,1 0 0 16,-1-1-1856-16,-9 0-368 0</inkml:trace>
  <inkml:trace contextRef="#ctx0" brushRef="#br0" timeOffset="76086.888">10839 16583 10127 0,'0'0'896'0,"5"-10"-704"0,-2 0-192 0,0 0 0 15,2 0 3328-15,-1 0 640 0,1-1 128 0,1 1 32 16,-1 1-1504-16,1 1-288 0,-1-2-64 0,0 1-16 16,-2 1-848-16,-1 2-160 0,-2 6-32 0,0 0-16 15,-1-8-608-15,1 8-112 0,-5-6-32 0,-2 3 0 16,-1 2-256-16,1 3-48 0,-2 2-16 0,-3 1 0 15,-4 1-128-15,2 2 0 16,0 3 0-16,-2 0 0 0,1 0 0 0,0 3 0 16,-2 1 0-16,2 0 0 0,0 0 0 0,4 0 0 15,0 2 0-15,4 0 128 0,0 0-128 0,4-1 0 16,4-2 0-16,2 1 0 0,2-2 0 0,1-2 0 16,3 0 128-16,1-2-128 0,1-4 0 0,2 1 160 0,0-3-160 15,3-2 160-15,0-2 0 0,3-2 0 0,2-3 0 0,0 1 0 16,-3-3 16-16,2-1 0 0,-1 0 0 0,0-2 0 15,-1-1-48-15,-1-1-128 0,-2-1 192 0,-3 0-64 16,-1-1 0-16,-2 1-128 0,-1 0 192 0,-4-1-64 16,-1 1-128-16,-3 0 0 0,-4-3 0 0,1 3 0 15,-1 1 0-15,-2 0 0 0,-2-1 0 0,1 2-176 0,-1 0 176 0,-1 1-208 16,1 0 80 0,1 2 128-16,-1 4-384 0,0 0 32 0,2 1 16 0,0 1 0 31,6 3-176-31,0 0-16 0,-6-1-16 0,6 1 0 15,0 0-2016-15,0 0-384 0,0 0-96 0</inkml:trace>
  <inkml:trace contextRef="#ctx0" brushRef="#br0" timeOffset="76637.409">11598 16180 2751 0,'5'-14'128'0,"-1"6"16"0,0 0-144 0,2 1 0 0,1 0 0 0,-2-1 0 0,2 1 5808 0,-3 0 1120 0,-4 7 240 0,3-8 32 15,-3 8-4064-15,0 0-832 0,0 0-144 0,0 0-48 16,0 0-864-16,0 0-176 0,0 0-48 0,0 0 0 16,-10 5-576-16,-2 2-112 0,-2 3-16 0,0 4-16 0,-3 1-176 0,2 4-128 15,-4 0 192-15,0 2-192 16,0 1 128-16,1 5-128 0,-1 1 0 0,1 4 0 0,-2-2 144 0,2 2-144 0,1 2 0 0,2 3 144 16,3 2-144-16,3-1 0 0,3 0 0 0,1 0 128 15,2 4-128-15,2-2 0 0,2-4 0 0,4-3 0 16,0-2 0-16,3-4 0 0,-1-3 0 0,3-2 0 15,1-1 0-15,1-2 0 0,3-4 0 0,0 0 0 16,2-3 0-16,0-3-224 0,1-3 48 0,-1-2 16 16,1-2-2112-16,0-3-416 15,-1-2-96-15</inkml:trace>
  <inkml:trace contextRef="#ctx0" brushRef="#br0" timeOffset="77303.587">11664 16580 21183 0,'0'0'1888'0,"0"0"-1504"0,2-7-384 0,1-1 0 15,-2-1 2880-15,1 0 512 0,0 2 112 0,0-1 16 16,1 0-1344-16,-3 8-272 0,5-8-48 0,1 0-16 15,-1 1-784-15,-1 2-160 0,-4 5-16 0,9-8-16 16,0 1-320-16,1 2-64 0,1-2-16 0,-1 2 0 16,-2-1-208-16,-1 1-32 0,2-2-16 0,0 3 0 15,0-2-32-15,-1 2-16 0,1 0 0 0,0 0 0 16,0 1 0-16,-1-1 0 0,-8 4 0 0,7-5 0 16,-7 5-160-16,0 0 160 0,0 0-160 0,0 0 160 0,0 0-160 0,0 0 0 15,0 0 144-15,0 0-144 0,2 10 0 0,-3 2 0 16,-2 1 0-16,-2 4 128 0,-1 0-128 0,-1 1 0 15,1 1 0-15,-1-1 0 0,1 2 0 0,1 1 0 0,2 2 0 0,-1 1 0 16,0-2 0-16,3 2 0 16,1-4 0-16,1 2 0 0,1 0 0 0,4-2 0 0,-2-4 0 0,3-3 0 15,1-3 0-15,0-1 0 0,1-3 0 0,3 0 0 16,0-3 0-16,2-2 0 0,0-1 0 0,1-1 0 0,2-1 0 0,-2-3 144 16,-2-3-144-16,2-1 160 0,0-2-160 15,-2-1 160-15,-1-3-160 0,-1 1 160 0,-1-1-160 0,-2 0 0 16,-2 2 144-16,-2-1-144 0,-1 0 128 0,-1-3-128 15,-2 1 128-15,-1 1-128 0,-1 4 0 0,0 0 0 32,-2-1 0-32,-2 1 0 0,2 1 0 0,-1 1 0 0,0 2 0 0,0-1 0 15,1 0 0-15,0 4 0 0,-2 0 0 0,2 0-128 16,4 4 128-16,-6-3 0 0,6 3 0 0,0 0 0 16,-6-2 0-16,6 2-128 0,0 0 128 0,0 0 0 0,0 0 0 0,0 0-128 15,0 0 128-15,0 0 0 0,0 0 0 0,0 0-128 16,0 0 128-16,8 2 0 0,2-1 0 0,-1-1 0 15,2 0 0-15,2 0-128 0,0-2 128 0,3 2 0 16,-1 0 0-16,1 1 0 0,-1-1 0 0,2-1 0 16,-1 0 0-16,-1 1 0 0,1 0 0 0,-2 0 0 15,-1 0 0-15,1-2-128 16,-3 0-896-16,-2 1-160 0,0 0-32 0,-9 1-16 31,9-1-992-31,-9 1-192 0,0 0-32 0,0 0-8944 0,0 0-1776 0</inkml:trace>
  <inkml:trace contextRef="#ctx0" brushRef="#br0" timeOffset="77714.735">12341 16147 12895 0,'0'0'1152'0,"0"0"-928"0,4-9-224 0,1 0 0 0,0 2 2736 0,-2 0 496 0,-3 7 96 0,0 0 32 0,5-6-992 0,-5 6-208 16,5-6-48-16,-5 6 0 0,0 0-752 0,9-1-144 16,-9 1-48-16,10 3 0 0,-1 1-656 0,-2 2-144 15,0 0-32-15,0 2 0 0,-1 2 176 0,2 2 48 16,0 2 0-16,-1 1 0 0,1 0-320 0,1 2-64 15,-1-2-16-15,1 3 0 16,0 4-160-16,-2 1 192 0,-2 1-192 0,1 2 192 16,-2-1-192-16,-2 2 0 0,0 4 0 0,-4 3 0 15,0 3 0-15,-1 1 0 0,-1 2 0 0,0-2 0 0,-2 0 0 0,-2 0 128 16,-1 1-128-16,-1-4 0 0,-2-3 0 16,-1-2 0-16,-2-1 0 0,-2 0 0 0,-2-5 0 0,0-2-144 15,0-2 144-15,2-3-208 0,1-1-80 0,2-2-16 16,-1-2 0-16,3-1 0 15,1-4-1648-15,1-2-336 0,1-2-64 0,9-3-12864 0</inkml:trace>
  <inkml:trace contextRef="#ctx0" brushRef="#br0" timeOffset="78966.784">12852 15947 2751 0,'0'0'256'0,"0"0"-256"0,0 0 0 0,0 0 0 0,-4-6 3360 0,4 6 624 0,-5-8 128 0,5 8 32 15,0 0-1584-15,-4-6-304 16,1 1-64-16,3 5-16 0,0 0-400 0,0 0-96 15,0 0-16-15,0 0 0 0,0 0-624 0,0 0-128 16,0 0-16-16,0 0-16 0,0 0-368 0,0 0-64 16,10 4 0-16,0 1-16 0,-2 2-208 0,2 1-32 15,2-2-16-15,2 2 0 0,3 2-176 0,1 1 128 16,4-1-128-16,1 1 128 0,0-3-128 0,1 1 0 16,0 2 144-16,2 2-144 0,0-4 0 0,0 2 0 15,2 0 0-15,1 2 0 0,-4-4 0 0,1 2 0 16,1 0 0-16,-3 0 0 0,-1-1 0 0,0 1 0 0,-1 0 0 0,1 0 0 15,-1-1 0-15,-2 0 0 0,-2 0 0 16,-2-2 0-16,-2-3 0 0,-2 1 0 0,-2-1 0 0,-2 0 128 0,-8-5-128 0,0 0 128 16,0 0-128-1,0 0 128-15,0 0 256 0,0 0 48 16,0 0 16-16,0 0 0 0,-1 10 176 0,-3-2 32 16,-2 0 16-16,-1 0 0 0,-1 1-352 0,-2 2-64 0,-1 1 0 0,-2 3-16 15,-1 2-240-15,-2 0 0 0,-2 2 0 0,0 4 0 16,-2 3 0-16,-1 5 0 0,-2 3 0 0,-1 4 0 15,-2 1 0-15,0 4 0 0,-1 4 0 0,1 3 0 16,-3-5 0-16,4 0 0 0,2-2 0 0,2-1 0 16,-2-1 0-16,3-3 0 0,2-2 0 0,2-2 0 0,1-1 0 0,0-2 0 15,1-5 0-15,3-2 0 0,2 0 0 0,2-3 0 16,-1-4 0-16,1 0 0 0,2-5 0 0,2-2 128 16,-2-1-128-16,2-2 0 0,3-7 0 0,0 0 144 0,0 0-144 0,0 0 128 15,0 0-128-15,0 0 0 0,0 0-192 0,0 0 192 31,0 9-2384-31,0-9-368 0,0 0-64 0</inkml:trace>
  <inkml:trace contextRef="#ctx0" brushRef="#br0" timeOffset="79840.756">14386 16524 21599 0,'0'0'960'0,"0"0"192"0,0 0-928 0,0 0-224 0,0 0 0 0,0 0 0 0,0 0 2016 0,0 0 352 0,0 0 80 0,0 0 16 15,5 8-768-15,-5-8-160 0,3 9-16 0,1 0-16 16,-2 1-608-16,-1-1-112 0,-2 0-16 0,-1 2-16 16,-2 1-288-16,0 2-48 0,-1 0-16 0,-2 0 0 0,0 2-240 15,-4 2-160-15,0-1 192 0,-2 0-192 0,-1 1 144 0,0 1-144 16,-2 2 0-16,-1-1 144 31,-3-2-2080-31,-2-1-432 0,-1-2-64 0</inkml:trace>
  <inkml:trace contextRef="#ctx0" brushRef="#br0" timeOffset="80688.253">15019 15626 18831 0,'0'0'832'0,"0"0"176"0,-6-1-816 0,6 1-192 0,-8-3 0 0,8 3 0 0,0 0 1552 0,0 0 272 0,-4-5 48 0,4 5 16 0,0 0-176 0,0 0-48 0,0 0 0 0,0 0 0 0,0 0-768 0,0 0-176 16,0 0-16-16,8-5-16 0,1 2 0 0,1 1 0 16,0 1 0-16,2 1 0 0,1 1-160 0,3 0-16 15,1-1-16-15,2 1 0 0,1-1-176 0,2 1-16 16,1 1-16-16,3 0 0 0,3-1-160 0,2 1-128 15,3 0 192-15,-2 0-192 0,1-1 0 0,1-2 0 16,2-2 0-16,1 2 0 16,3 1 128-16,0 0-128 0,-1-1 0 0,1 0 0 0,-1 0 0 0,-1-2 0 0,-4 1 0 0,-2-1 0 31,-2 0-1408-31,-3-1-192 0,-6 0-48 0,-1 1 0 31,-3-1-960-31,-1 1-192 0,-3-1-32 0,-2 0-16 0</inkml:trace>
  <inkml:trace contextRef="#ctx0" brushRef="#br0" timeOffset="80989.403">15600 15583 12895 0,'0'0'1152'0,"0"0"-928"0,-4-7-224 0,-1 2 0 0,1-1 2928 0,-1 2 528 16,5 4 128-16,0 0 0 0,0 0-1200 0,0 0-240 15,0 0-48-15,0 0-16 0,0 0-832 0,0 0-160 16,0 0-48-16,4 10 0 0,0 0-512 0,1 2-96 16,-1 2-32-16,0 1 0 0,1 0-144 0,-1 2-16 15,1 3-16-15,-1 1 0 0,0 1-96 0,2 0-128 16,-2 0 176-16,1 2-176 0,-1 3 128 0,0-1-128 16,2 1 0-16,-2 0 0 0,1-1 128 0,-1 2-128 0,1 0 0 0,-1 1 0 15,-1-2 0-15,1 2 0 0,-2 0 0 0,0-3 0 16,1-2-128-16,2-1-48 0,-2 0 0 0,0-3 0 15,1-2-1552-15,-2-3-320 0,-2 0-64 0,-1-1-16 32,-2-1-1136-32,0-1-240 0</inkml:trace>
  <inkml:trace contextRef="#ctx0" brushRef="#br0" timeOffset="81233.651">15455 16329 7359 0,'-21'3'656'0,"7"-1"-528"0,-3-1-128 0,1 0 0 16,-1 0 3440-16,1 3 656 0,0 1 128 0,2 0 16 15,1-2-1840-15,2-1-368 0,-1 0-80 0,2 2-16 16,2-1-496-16,8-3-96 0,-7 0-32 0,7 0 0 15,0 0-304-15,0 0-64 0,0 0-16 0,0 0 0 16,0 0-272-16,0 0-48 16,0 0-16-16,0 0 0 0,9-6-192 0,2 2-32 15,1 1-16-15,3-2 0 16,0 0-192-16,5-3-32 0,2-1-128 0,2 2 192 0,1-1-192 0,3 0 0 16,3 0 128-16,2 1-128 0,2-1 0 0,-1 1 0 15,-1 2 0-15,1-1 0 0,-1 1 0 0,0 1 128 16,-2-1-128-16,-3 1 0 0,0-1 0 0,-3 1-208 0,-2 0 32 0,-1 0 16 31,-1 0-1808-31,-3 1-352 0,-3-1-80 0,-2 1-8352 0,-2-1-1664 0</inkml:trace>
  <inkml:trace contextRef="#ctx0" brushRef="#br0" timeOffset="81774.488">15782 15919 13823 0,'0'0'1216'0,"7"-7"-960"0,0-2-256 0,-1 0 0 16,3-1 1744-16,0 1 304 0,0 1 64 0,0 0 16 0,-2-1 192 0,0 1 48 15,-3 1 0-15,-4 7 0 16,4-8-576-16,-4 8-96 0,2-8-32 0,-2 8 0 0,0 0-720 0,0 0-160 0,-5-6-16 0,5 6-16 16,-8-5-416-16,-1 4-80 0,0 1 0 0,-2 3-16 31,-1 1-240-31,-1 1 144 0,-4 2-144 0,0 2 128 16,-3 1-128-16,-1 1 0 0,0 1 0 0,-1 0 0 15,0 1 0-15,0-1 0 0,-1 0-128 0,2 0 128 0,0-1 0 0,4 2 128 16,1 1 0-16,4-1 0 0,3-1-128 0,4 0 0 15,0-1 0-15,5 0 0 0,0-11 0 0,7 12-144 16,1-2 144-16,2-2-208 0,2-2 208 0,3-1 0 16,3-3 0-16,1-1 0 0,1-2 240 0,2-1-64 15,1-2-16-15,2-1 0 0,-1-3-32 0,0 2-128 0,0-3 192 0,-1-1-64 16,-3-1-128-16,-1 0 192 0,-2-1-192 0,-1 1 192 16,-4 0-192-16,-3 0 192 0,-3 0-192 0,-1 1 192 15,-3 0-192-15,-3 1 0 0,-1-1 0 0,-3 2 128 16,-1-3-128-16,-2 1 0 0,-1 1 0 0,0 1 0 15,-1 0 0-15,2 3 0 0,-2 1 0 0,1-1 0 16,0 2 0-16,1 1-192 0,2-1 64 0,6 3 128 31,0 0-1264-31,-8 3-128 0,8-3-16 0,0 0-9920 0,-5 5-1984 16</inkml:trace>
  <inkml:trace contextRef="#ctx0" brushRef="#br0" timeOffset="84124.871">16414 15550 22975 0,'0'0'1024'0,"-1"-9"192"0,0 0-960 0,0 1-256 0,1 8 0 0,1-8 0 0,0 0 1888 0,-1 8 336 0,2-9 64 0,-2 9 16 15,0 0-912-15,0 0-176 0,0 0-48 0,0 0 0 16,0 0-752-16,0 0-160 0,0 0-16 0,0 0-16 15,0 0-224-15,2 9 128 0,-2 1-128 0,-2 2 0 16,-1 0 128-16,-2 2-128 0,0 3 0 0,-2 0 0 16,1 3 144-16,-2 3-144 0,-1 3 128 0,0-1-128 15,1-1 256-15,-1 4-48 16,0 0 0-16,2 2 0 0,3 1-208 0,1 0 0 0,2-2 0 0,1 1 0 16,2 0 0-16,2-1 0 0,3 1 0 0,1 0 0 15,0-2 0-15,2-2 0 0,1-1 0 0,1-2 0 16,0-1 0-16,2-1 0 0,0-3 0 0,-2-2 0 15,1-1 0-15,-1-1-160 0,-1-2 0 0,1-2 0 16,1-2-1296-16,-1-1-256 16,-1-1-48-16,0-3-8144 0,0-2-1616 0</inkml:trace>
  <inkml:trace contextRef="#ctx0" brushRef="#br0" timeOffset="84825.514">16669 15906 15663 0,'0'0'1392'0,"0"0"-1120"0,0 0-272 0,-6-2 0 0,6 2 2496 0,0 0 448 0,-7-4 96 0,7 4 16 16,-4-6-992-16,4 6-192 15,0 0-32-15,0 0-16 0,0-8-800 0,0 8-144 0,4-7-48 0,-1 0 0 16,-3 7-224-16,7-8-48 0,0 2-16 0,-1 0 0 16,2 1-160-16,-3-1-16 0,2 0-16 0,0 0 0 15,-1 1-32-15,1 1-16 0,-1 0 0 0,-6 4 0 0,8-4-96 16,-1-1-16-16,-7 5 0 0,0 0 0 0,0 0-32 0,7-3-16 15,-7 3 0-15,0 0 0 0,0 0-144 0,0 0 0 16,0 0 0-16,5 9 128 0,-5-9-128 0,0 12 0 16,-1-1 0-16,-2 1 0 15,0 0 128-15,0 1 0 0,0 1 0 0,0 1 0 16,1-2-128-16,0 0 0 0,1-1 0 0,0 1 0 16,0 2 128-16,1-1 0 0,1-1 0 0,1 0 0 15,0 0-128-15,1-4 0 0,1 0 0 0,0-1 0 16,-4-8 128-16,0 0 0 0,0 0 0 0,7 7 0 0,-7-7 0 15,10 0-128-15,-10 0 192 0,10-4-64 0,-2 0 16 0,2-2 0 16,-2 0 0-16,1-2 0 0,0-1-144 0,-3 0 0 16,1 1 0-16,-2-1 0 0,1 0 128 0,-1 0 0 15,0 0 0-15,-1 2 0 0,-1-2-128 0,1 1 0 16,-4 8 0-16,3-7 0 0,-3 7 0 0,0 0 0 16,2-8 0-16,-2 8 0 0,0 0 0 0,0 0 0 0,0 0 0 0,0 0 0 15,0 0 0-15,0 0 0 16,0 0 0-16,0 0 0 0,0 0-144 0,1 10 144 0,0-1-192 0,-1 0 192 15,0 2 0-15,3 2 0 0,-1-2 0 0,0 0 0 0,0 0-128 0,1 0 128 16,1 0 0-16,0-3 0 0,-1 2 0 0,2-1 0 16,0-1 0-16,2-2 0 0,-7-6 0 0,11 7 0 15,-2-2 0-15,1-1 0 0,0-3 0 0,-1-1 0 16,0-2 0-16,1-1 0 16,1-1-1376-16,0 0-224 0,-1-1-32 0,0 0-16 31,1-1-880-31,0 0-176 0,-1-2-48 0,0-1-6912 0,-4-2-1376 0</inkml:trace>
  <inkml:trace contextRef="#ctx0" brushRef="#br0" timeOffset="85118.933">17104 15792 16991 0,'0'0'752'0,"0"-9"144"0,0 0-704 0,0 0-192 0,1 1 0 0,-1-1 0 0,0 0 2160 0,0 1 400 0,0 2 64 0,0 6 32 0,0-8-608 0,0 8-112 15,0 0-16-15,0 0-16 16,0 0-624-16,0 0-128 0,0 0-32 0,0 0 0 0,0 0-512 0,0 0-96 15,0 0-32-15,4 8 0 0,1-1-176 0,-1 3-48 16,-1 1 0-16,2 1 0 16,0 0-80-16,0 2-32 0,-1 1 0 0,0 2 0 15,1 0-16-15,-1 3-128 0,1 1 192 0,-2 1-64 16,-1 0-128-16,0 2 0 0,2 2 144 0,-2 2-144 0,-1-1 0 16,-1 1 128-16,0 1-128 0,-1-3 0 0,-1-2 128 15,-1-1-128-15,1 0 160 0,0-4-160 0,0-1 128 0,-1-3-128 16,-1-1 0-16,2-2 144 0,-2-2-144 0,0-1 0 15,4-9 0-15,-3 8-176 16,3-8-976-16,0 0-192 0,0 0-32 0,0 0-16 16,0 0-1104-16,0 0-208 0,0 0-48 0,0 0-10720 0</inkml:trace>
  <inkml:trace contextRef="#ctx0" brushRef="#br0" timeOffset="85492.448">17540 15902 3679 0,'-12'-2'160'0,"12"2"32"0,-10-4-192 0,3 1 0 0,-1 0 0 0,8 3 0 0,0 0 6400 0,0 0 1216 0,-8-4 256 0,8 4 64 0,0 0-4704 0,0 0-928 16,0 0-192-16,0 0-48 0,10-4-976 0,2 1-208 16,0-1-48-16,2 2 0 0,-1-1-416 0,2-2-96 0,2 0 0 0,0-1-16 15,1 4-176-15,1-1-128 16,-1-1 144-16,1-1-144 0,-1 3 192 0,-1 0-48 0,0 1-16 0,-2-2 0 15,-2 1-336-15,1 1-80 0,-3 0-16 0,-3 1 0 32,-8 0-2064-32,0 0-432 0,0 0-80 0,0 0-8240 15,0 0-1648-15</inkml:trace>
  <inkml:trace contextRef="#ctx0" brushRef="#br0" timeOffset="85663.275">17571 15978 19583 0,'-11'2'864'0,"4"2"176"0,-1 3-832 0,-1-1-208 0,0 1 0 0,2-1 0 15,-1-3 2240-15,8-3 416 0,0 0 80 0,0 0 16 16,0 0-544-16,0 0-96 0,0 0-32 0,0 0 0 16,13-2-624-16,1-2-128 0,0 0-32 0,2 0 0 15,2 0-768-15,3 0-144 0,2-3-48 0,2 2 0 0,1 1-208 0,2 1-128 16,-1 1 128-16,2 0-128 16,1 2 0-16,-1 2 0 0,0 2 0 0,0-1-19152 0</inkml:trace>
  <inkml:trace contextRef="#ctx0" brushRef="#br0" timeOffset="88443.854">18959 12877 3679 0,'0'0'160'0,"0"0"32"0,0 0-192 0,-6 1 0 0,6-1 0 0,-8 0 0 0,0-1 4192 0,8 1 800 0,-7 2 144 0,7-2 48 16,-9 0-3040-16,9 0-608 15,-9 2-112-15,9-2-16 0,0 0-496 0,-10 2-80 0,3-1-32 0,-2 2 0 0,9-3 32 0,-11 3 0 16,0 1 0-16,0 0 0 0,-1 0-128 0,0-2-32 16,-1-1 0-16,1 2 0 0,-1 0-176 0,-1 0-48 15,0 0 0-15,-2 1 0 0,1-1-160 0,0-1-32 16,1 0-16-16,0 1 0 0,0-2-80 0,-1 0-16 15,3 1 0-15,0-1 0 16,0-1 48-16,1 1 16 0,0 1 0 0,1 0 0 0,1-2 160 0,3-2 16 16,-1 1 16-16,7 1 0 15,0 0-80-15,0 0-32 0,0 0 0 0,0 0 0 16,0 0-80-16,0 0-16 0,0 0 0 0,0 0 0 16,0 0-192-16,0 0 128 0,0 0-128 0,0 0 0 0,0 0 128 0,0 0-128 15,-3 9 0-15,3-9 144 0,-2 10-144 0,0-1 192 16,2-9-192-16,0 12 192 0,-1 0-192 0,1 0 160 15,-1 1-160-15,1 3 160 0,0-1-160 0,-1 2 0 16,0 0 0-16,1 3 0 0,0 2 0 0,0 2 0 16,0 0 0-16,1 3 0 0,-1 0 0 0,1 3 0 15,0 0 0-15,2 1 0 0,-1 2 0 0,0 2 0 16,1 2 0-16,-1-10 0 0,2 1 0 0,-1 4 0 0,1 4 0 0,2 0 0 16,-2-2 0-1,2 0 0-15,-1-1 0 0,1 0 0 0,-2 0 0 0,1 0 0 0,-1 0 0 0,0 0 0 16,1-1 0-16,-1 0 0 0,0-1 128 0,-1 1-128 15,0 1 0-15,0-1 0 0,1-2 0 0,-1-1 128 0,0-2-128 0,3 12 128 16,-1-4-128-16,0-4 128 0,-2-3-128 0,-1-8 0 16,0 3 0-16,1-1 0 0,-1 1 0 0,-1 1 128 31,0 2-128-31,2 0 0 0,0 2 0 0,-1-1 128 0,-1 2-128 0,0-3 0 0,1 0 0 0,0 11 128 16,-2-4-128-16,1-12 0 0,-1 2 128 0,0 2-128 31,0 1 0-31,0 2 128 0,0-1-128 0,0 2 128 0,0 0-128 0,0 3 128 0,3-1-128 0,-3 0 0 31,1 1 0-31,1 11 128 0,0-6-128 0,-1-11 0 0,0 0 0 0,2 14 0 0,0-4 0 0,-1-12 0 16,0 2 128-16,0 1-128 0,1 2 0 0,-1 0 128 15,0 3-128-15,2 2 128 0,0-3-128 0,-2-1 160 16,0 1-160-16,0 1 160 0,1-2-160 0,-1 2 0 16,-1 2 144-16,0-2-144 0,0 0 0 0,0 2 128 15,0 1-128-15,0 1 0 0,-1-1 0 0,0 0 128 0,0-1-128 0,0 1 0 16,0-2 0-16,-1 0 144 0,0 3-144 0,0-1 0 31,1 1 144-31,0-1-144 0,-1 0 0 0,0 2 144 0,1-1-144 0,0 0 0 16,1 3 144-16,-1-2-144 15,-1 0 0-15,1 0 144 0,0-2-144 0,-1 0 0 0,0 2 176 0,1-1-176 16,0 1 160-16,0 2-160 0,1-1 144 0,0 2-144 16,0-3 128-16,-1 0-128 0,1-2 144 0,0-1-144 15,-1 0 160-15,0 2-160 0,0-2 144 0,0 1-144 16,0 0 128-16,0 0-128 0,0 0 128 0,0 1-128 15,0 1 0-15,0-1 128 0,0-4-128 0,-1 0 128 16,0 0-128-16,0 0 128 0,0 0-128 0,0 1 128 0,0 0-128 0,-1 1 128 16,2 1-128-16,0-9 0 15,0 2 0-15,0-1 0 0,0 1 0 0,2-1 0 0,-1 0 128 0,0 0-128 16,0 0 0-16,0-2 0 16,0 0 0-16,0 0 0 0,-2 1 0 0,2-1 128 0,-1 0-128 0,1-2 0 0,0-2 128 0,0 0-128 15,-1-1 0-15,2 0 128 0,-1-3-128 0,-1 1 160 16,1 0-160-16,-1-3 160 0,-1 0-160 0,1 4 128 15,-1-1-128-15,1-2 128 0,0 0-128 0,-2 0 0 16,1 3 144-16,1-2-144 0,0 1 0 0,0 0 0 16,0-1 0-16,1 1 128 0,-1-2-128 0,2 3 0 15,-2-1 0-15,0-1 0 16,-2 1 0-16,4-2 0 0,-1 0 0 0,0-5 0 0,0 1 0 0,0-2 0 16,0 0 0-16,1-2 0 0,-2 0 0 0,2-1 0 15,0-2 0-15,-2-5 128 0,0 0-128 0,0 0 144 16,0 0-144-16,0 0 160 15,0 0 0-15,0 0 0 0,0 0 0 0,0 0 0 0,0 0-32 0,0 0 0 0,0 0 0 0,0 0 0 32,0 0-128-32,0 0 160 0,0 0-160 0,0 6 160 0,0-6-160 0,0 0 0 15,0 5 0-15,0-5 0 0,0 6 0 0,0-6 0 0,1 5 0 0,-1-5 0 16,0 6 0-16,0-6 0 0,0 0 0 0,0 5 0 16,0-5 0-16,0 6 0 0,0-6 0 0,0 0 0 0,0 0 0 0,0 0 0 15,0 0 0-15,2 5 0 0,-2-5 0 16,0 0 0-1,0 0 0-15,0 0 0 0,0 0 0 0,5 4 0 16,-5-4 0-16,7 3 0 0,-7-3 0 0,7 2 0 16,-7-2 0-16,8 1 0 0,1-1 0 0,1 0 0 15,-1 0 128-15,0 0-128 0,1-1 0 0,1 0 0 0,1 0 0 0,-1 0 0 16,1-1 0-16,1-1 0 0,1 0 0 0,3 0 0 16,-3-1 0-16,3 0 0 0,0 0 0 0,1-1 0 15,-1 0 0-15,1-1 0 0,-3 2 0 0,-3 1 0 16,1-1 0-16,-4 1 0 0,1-1 0 0,-2-1 0 15,0 2 128-15,-2 0-128 0,-6 3 0 0,7-7 128 16,-7 7-128-16,0 0 0 0,0 0 144 0,0 0-144 0,0 0 128 0,0 0-128 16,3-8 128-16,-3 8-128 0,0 0 0 0,0 0 0 15,0 0 0-15,0 0 128 16,0 0-128-16,0 0 0 0,0-6 0 0,0 6 0 0,0 0-320 0,0 0-16 16,0 0-16-16,0 0 0 15,-1-8-1936-15,1 8-384 0,0 0-80 0</inkml:trace>
  <inkml:trace contextRef="#ctx0" brushRef="#br0" timeOffset="108670.299">19384 13280 4607 0,'0'0'400'0,"0"0"-400"0,0 0 0 0,0 0 0 0,0 0 3984 0,0 0 720 16,0 0 144-16,0 0 16 0,0 0-2272 0,0 0-464 16,0 0-80-16,0 0-32 0,0 0-496 0,0 0-112 15,0 0 0-15,0 0-16 0,0 0-256 0,0 0-48 16,0 0-16-16,2-4 0 0,0-1-304 0,1-1-48 0,0 2-16 0,0-2 0 0,1 0-240 0,-1-1-48 31,1 0-16-31,2 1 0 0,-1-1-160 0,2-1-48 0,-1 1 0 0,1-1 0 0,-1 1-192 0,-1 1 144 16,-1-1-144-16,2 2 128 15,1-1-128-15,-3 2 0 0,1 1 144 0,1 0-144 0,-1 1 128 0,1 2-128 32,-1 1 128-32,1 3-128 0,-1 0 128 0,1 3-128 15,-2 0 160-15,2 3-160 0,-2 2 144 0,1 1-144 0,-5 1 128 0,2 1-128 16,0 0 0-16,-2 3 128 0,-1 1-128 0,0-1 0 0,0 1 0 15,0 1 128-15,-2 1-128 0,1 0 0 0,0 0 0 0,0 0 0 16,0-1 128-16,-1 0-128 16,3 0 0-16,-1-2 0 0,0-1 0 0,1 0 0 0,1-3 0 0,0-2 0 15,2-2 0-15,0-1 0 0,0-3 0 0,-3-6 0 16,0 0 0-16,7 0 0 0,-1-2 0 0,1-2 0 16,1-4 0-16,-1-2 0 15,1-2 0-15,0-1 0 0,2 0 0 0,-3-2 0 0,1 0 0 0,1-1 0 16,0-2 0-16,0 0 0 0,-1 2 0 0,0-1 0 15,0 2 0-15,-2 1 0 0,0-2 0 0,-1 2 0 0,0 1 0 0,0 0 0 0,-1 0 0 0,-1 2 0 16,-1 2 0-16,1 0 0 0,1-1 0 0,-2 2 0 16,0 2 0-16,-1 0 0 0,0-1 0 0,-1 7 0 31,0 0 0-31,0 0 0 0,0 0 0 0,0 0 0 0,0 0 0 0,0 0 0 0,0 0 0 16,4 6 0-16,-1 3 0 0,1 1 0 0,-2 1 0 0,1 2 0 31,-2 2 0-31,0 2 0 0,0 0 0 0,0 3 0 15,1 1 0-15,-2 2 0 0,0 1 0 0,2-1 0 16,-2-1 0-16,2 0 0 0,-1 2 0 0,1-1 0 16,0 0 0-16,1-3 0 0,1-4-160 0,1-1 160 0,0 0-208 0,0-4 80 31,-1-2-368-31,1-3-64 0,0 0-16 0,1-3 0 16,-6-3-1712-16,6 0-336 0,-6 0-80 0,8-3-13168 0</inkml:trace>
  <inkml:trace contextRef="#ctx0" brushRef="#br0" timeOffset="108893.939">19890 13507 31903 0,'0'0'1408'0,"0"0"304"0,0 0-1376 0,0 0-336 0,0 0 0 0,0 0 0 0,0 0 1280 0,0 0 192 0,0 0 48 0,0 0 0 15,0 0-624-15,2 9-128 0,2 0-32 0,-2 1 0 16,-2 1-480-16,1 2-112 0,-1 1-16 0,0 3 0 0,-1 1-128 0,-1 1 0 16,0 0 0-16,0-1 0 0,1 1 0 0,1-1-224 15,0-2 32-15,0 0 0 16,1-1-2896-16,1-1-576 0</inkml:trace>
  <inkml:trace contextRef="#ctx0" brushRef="#br0" timeOffset="109542.771">19996 13047 30687 0,'-10'1'1360'0,"10"-1"288"0,0 0-1328 0,0 0-320 0,0 0 0 0,0 0 0 0,-6-2 2016 0,6 2 336 0,0 0 64 0,0 0 16 0,0 0-944 0,0 0-176 16,0 0-32-16,0 0-16 0,1-8-576 0,-1 8-112 15,6-5-32-15,-1 1 0 0,2 0-272 0,1 2-48 16,0 0-16-16,3 2 0 0,-1 0-208 0,0 1 128 15,1 0-128-15,2 1 0 0,0 0 0 0,-5 1 0 16,1 0 0-16,4 2 0 0,1 0 0 0,-3-1 0 16,-2 1 0-16,0-1 0 0,0-1 0 0,-2 2 0 0,-7-5 0 0,6 5 0 15,-6-5 128-15,0 0-128 16,0 0 0-16,2 9 144 0,-2-9-144 0,2 8 128 0,-4-2-128 0,-1 4 128 0,-3-1-128 0,2-2 128 16,0-1-128-16,-6 5 128 0,0 0-128 0,1 0 0 15,-1 0 0-15,4-2 128 0,-1 1-128 0,-2 4 0 16,3-1 0-16,0 0 0 0,3-4 0 0,2-2 0 15,0 1 0-15,3 2 0 0,2-4 0 0,3 1 0 16,2-1 0-16,2-1 0 0,2-2-224 0,2-2 80 16,2-3 16-16,2 0 0 15,-1 1-1104-15,1-3-224 0,0-1-32 0,-2 1-16 16,0-1-1600-16,-1 1-320 0,4-2-64 16,0 5-16-16</inkml:trace>
  <inkml:trace contextRef="#ctx0" brushRef="#br0" timeOffset="110623.985">19453 14301 19343 0,'0'0'1728'0,"0"0"-1392"0,0 0-336 0,0 0 0 0,0 0 2432 0,0 0 432 16,0 0 80-16,0 0 0 0,0 0-864 0,0 0-176 0,0 0-48 0,0 0 0 16,0 0-624-16,0 0-128 15,7-3-16-15,-3 0-16 0,1-2-272 0,-1 0-48 0,1 0-16 0,1-1 0 0,1-2-272 0,-3 3-48 31,2-2-16-31,-1 0 0 0,1 0-192 0,0-1-32 16,2 1-16-16,0 1 0 0,-2-2-160 0,2 1 128 16,0 1-128-16,2 0 128 0,-3 1-128 0,0 0 0 0,-2 1 0 0,1 2 0 15,-1 0 0-15,1 1 0 0,-6 1 128 0,9 1-128 16,-9-1 0-16,4 5 0 0,-1 2 144 0,0 2-144 16,-2 2 128-16,-1 3-128 0,0 1 160 0,-1 3-160 15,-1 2 128-15,1 2-128 0,-1 0 0 0,0 1 144 16,-1 1-144-16,0 0 0 0,3 0 0 0,-1 1 0 15,0-3 0-15,0 0 0 0,1-2 0 0,1 0 0 0,0-2 0 0,0-2 0 16,-1-1 0-16,2-2 0 16,0-2 0-16,1-2 0 0,1-4 128 0,1 0-128 0,0-2 0 0,1-3 0 0,0-2 0 0,2-2 0 15,0 1 0-15,1-2 0 16,-2-4 0-16,1-1 0 0,-1-3 0 0,0-2 128 0,1 0-128 0,0-2 0 16,-2 1 0-16,2-1 0 15,-1 0 128-15,-1-1-128 0,0 1 0 0,-2 0 0 0,2 1 0 16,-2 0 128-16,0 0-128 0,0 0 0 0,-2 0 0 0,0 0 0 15,-1 2 0-15,1-6 0 0,1 4 0 0,-2 7 0 16,0 0 0-16,0 2 0 0,0 0 0 0,0 3 0 16,-1 4 0-16,0 0 0 15,0 0 0-15,0 0 0 0,0 0 0 0,0 0 0 16,0 0 0-16,5 6 0 0,-2 3 0 0,0 2 0 16,-1 1 0-16,1 3 0 0,-2 2 0 0,0 1 0 0,0-1 0 0,0 2 0 15,0 0 0-15,0 0 0 0,0 0 0 0,1 2 0 16,1 0 0-16,0 1 0 0,-1 1 0 0,0-3 0 15,1-3-256-15,0 0-48 0,0-2 0 0,0-2 0 16,-1-2-1952-16,1-1-400 0,0-2-80 0,-3-8-9088 16,0 0-1808-16</inkml:trace>
  <inkml:trace contextRef="#ctx0" brushRef="#br0" timeOffset="111009.981">19911 14489 19343 0,'0'0'1728'0,"0"0"-1392"0,0 0-336 0,0 0 0 0,0 0 2912 0,0 0 512 0,0 0 96 0,0 0 32 16,5-2-1520-16,2-1-304 0,1 0-64 0,2-1-16 16,1 3-832-16,0-1-176 0,-1-1-16 0,1 0-16 0,1 1-288 0,-1 1-64 15,0 1-16-15,0 0 0 0,-3 1-96 0,0 1-16 16,-1 1 0-16,-2 0 0 0,1 1-128 0,-2 2 160 0,1-1-160 0,-4 3 160 15,-2 1-160-15,-2 1 160 16,1 1-160-16,-2 2 160 0,-2 0-160 0,0 0 128 16,-2 1-128-16,-4 5 128 0,1-2-128 0,1-1 0 0,0 0 0 0,0-2 128 15,0-1-128-15,1 0 0 0,1 1 0 0,3-6 0 16,1 0 0-16,-3 3 0 0,4-1 0 0,1-2 0 16,2-8 0-16,0 0 0 0,1 9 0 0,-1-9 0 15,0 0 0-15,10 3 0 0,0-3 0 0,0-1 0 16,1-1 0-16,1-2 0 0,2 0 0 0,0-1 0 15,1 0-224-15,-4 1 80 0,2-1 16 0,7-1 0 32,-3-1-2032-32,0 1-400 0,-3 0-64 0,-4 1-13328 0</inkml:trace>
  <inkml:trace contextRef="#ctx0" brushRef="#br0" timeOffset="111575.152">20186 14046 24815 0,'0'0'1088'0,"0"0"256"0,0 0-1088 0,0 0-256 0,0 0 0 0,0 0 0 0,0 0 2080 0,0 0 352 0,0 0 80 0,0 0 16 16,0 0-816-16,0 0-176 15,0 0-16-15,0 0-16 0,5-4-656 0,0 0-128 0,0 1-16 0,2 1-16 0,1 1-304 0,4-4-48 16,-1 1-16-16,1 1 0 16,-1 0-320-16,-2 0 144 0,0 1-144 0,0 0 0 0,1 1 0 0,1 0 0 15,0-1 0-15,0 2 0 0,-1 2 0 0,-1 0 0 16,-1 0 0-16,-8-2 0 0,0 0 128 0,5 10-128 16,0-1 0-16,-2 1 0 0,-4-2 0 0,-1 1 128 15,-3 1-128-15,-3 7 0 0,-1-2 192 0,2-4-192 16,0 0 192-16,0 1-192 0,-1 1 144 0,0 0-144 31,2 1 0-31,-4 4 144 0,1 0-144 0,1-3 0 0,3-3 0 0,1 1 0 0,0-4 0 0,1 0 0 16,3-9 0-16,0 9 0 0,0-9 0 0,0 0 0 15,0 0 128-15,6 6-128 0,-6-6 0 0,9 0 0 16,1-2 0-16,6-1 0 0,0-2 0 0,0-1 0 16,1 1 0-16,1-1 0 0,0 1 0 0,1 1 0 15,1 0-192-15,-3 2 192 16,0 1-2496-16,-2 1-384 0,-1 0-80 0</inkml:trace>
  <inkml:trace contextRef="#ctx0" brushRef="#br0" timeOffset="113246.133">19053 15392 12895 0,'-1'-4'1152'0,"0"-4"-928"0,1 0-224 0,1 2 0 0,0-2 3568 0,0 1 656 0,0-2 144 0,1 1 32 15,1 2-1632-15,-1 0-320 0,0 1-64 0,-2 5-16 16,0 0-1008-16,0 0-208 16,0 0-32-16,0 0-16 0,8 3-608 0,-2 3-128 0,0 4-32 0,0 2 0 0,1 3-160 0,0 1-48 15,-1 3 0-15,1 1 0 0,2 1-128 0,-3-2 0 16,1 1 144-16,-1 0-144 0,1 1 0 0,1-1 0 16,-1 0 0-16,-1-3 0 0,0 0 0 0,4 4 0 0,-1-6 0 0,-2-6 128 31,-1-3-128-31,3 1 0 15,-2-3 0-15,-2-3 128 0,1-1-128 0,-1-2 144 0,0-2-144 0,0-3 160 16,2-2-160-16,-1 0 192 0,0-2-192 0,2-10 192 0,-3-2-192 0,-2 6 0 16,1-2 144-16,-2-2-144 0,-1-1 0 0,0-1 144 15,-1-2-144-15,0-1 0 0,0-2 128 0,0 1-128 16,0-1 0-16,0 2 0 0,-1 0 0 0,1 2 0 16,0 1 0-16,0 2 0 0,0 1 0 0,0 3 0 15,1 1 0-15,-1 2 0 0,0 1 144 0,0 2-144 16,0 2 0-16,0 1 144 0,0 1 32 0,0 1 0 15,0 1 0-15,0 5 0 0,0 0 256 0,0 0 48 16,0 0 16-16,0 0 0 0,0 0-224 0,0 0-32 16,0 0-16-16,0 0 0 0,0 0-224 0,7 3 144 0,-1 0-144 0,2 2 128 15,0-3-128-15,-1 1 0 0,2 2 144 0,1-2-144 16,0-1 0-16,2 0 128 0,0-1-128 0,4-1 0 16,1-1 0-16,2-1 128 0,-2-2-128 0,4 0 0 15,2 0 0-15,2 0 0 0,-1-1 0 0,0 2 128 16,0 0-128-16,2-1 0 0,-3 1 0 0,1 0 0 15,-4-1-432-15,7 0-48 0,-5 1-16 0,-8 1 0 16,-1-1-1936-16,1 1-384 0,-3 1-64 0,-6 2-14912 16</inkml:trace>
  <inkml:trace contextRef="#ctx0" brushRef="#br0" timeOffset="113693.739">19584 15232 32703 0,'0'0'1456'0,"0"0"288"0,0 0-1392 0,0 0-352 0,0 0 0 0,0 0 0 0,0 0 1280 0,0 0 176 0,0 0 32 0,0 0 16 31,0 0-544-31,8 0-96 0,1 0-32 0,-2-1 0 15,1 0-448-15,2 0-112 0,0-1-16 0,1 1 0 0,1 0-48 0,-1 1-16 0,0 0 0 0,0 1 0 0,0 2-192 0,0-2 0 16,-1 0 0-16,-1 1 0 0,-2 1 0 0,0 2 128 16,-1-1-128-16,1 5 0 0,0 0 0 0,-5-3 0 15,-2 1 0-15,-1 2 0 0,0 1 0 0,-4 5 128 16,-2 0-128-16,0-4 0 0,-1 0 0 0,0 1 0 31,-3 2 128-31,-1 0-128 0,-4 0 0 0,1 1 144 16,0-1-144-16,1 0 128 0,0-1 0 0,0-1 0 15,0-1 0-15,2 0 0 0,2-1 64 0,2-1 0 16,0-1 0-16,0 3 0 0,3-2-192 0,5-9 192 16,0 0-192-16,0 0 192 0,0 0-192 0,4 4 0 0,-4-4 144 0,10 1-144 0,1-1 0 0,2-1 144 15,0-1-144-15,3-1 0 0,1-2 128 0,2 1-128 16,0-2 0-16,2 2 0 0,-2-2 0 16,0 1 0-16,-1-1 0 0,-2 1 0 15,0 0-1776-15,-2 2-304 0,-1 0-64 0,0 0-15744 0</inkml:trace>
  <inkml:trace contextRef="#ctx0" brushRef="#br0" timeOffset="114229.355">19931 15330 32479 0,'0'0'1440'0,"0"0"288"0,0 0-1376 0,0 0-352 15,0 0 0-15,3-5 0 0,1 3 1504 0,2-2 224 16,2-1 64-16,-1 1 0 0,2-2-640 0,0 1-112 16,1-1-16-16,1 1-16 0,-1-1-224 0,0 1-32 15,-2 1-16-15,1-2 0 0,0 1-176 0,1 0-48 16,-2 2 0-16,-1 0 0 0,0 0-256 0,0 1-48 0,-7 2-16 0,5-1 0 0,-5 1-192 0,6 1 176 31,-6-1-176-31,3 6 160 0,-2 0-160 0,-1 2 128 16,-1 0-128-16,0 2 128 0,-3 1-128 0,1 1 0 15,-1 0 144-15,0 1-144 0,1 1 0 0,-1 1 0 16,-1-2 0-16,2 1 0 0,0 0 0 0,1 0 0 16,0-3 0-16,2 0 0 0,2-3 0 0,-1 0 0 15,2-2 0-15,-3-6 0 0,5 3 0 0,2-1 0 0,1-2 0 0,1-2 0 16,2-3 0-16,0 0 0 0,0-3 0 0,1-2-128 16,0-1 128-16,1-1 0 15,-1-1 0-15,0 0 0 0,1 0 0 0,-1-2 0 0,2 0 0 0,-3 2-128 16,-1 1 128-16,-2 1 0 15,-1-1-144-15,0 1 144 0,-2 1 0 0,0 2-144 0,-2 2 144 0,-3 6 0 0,0 0 0 0,0 0 0 16,0 0 0-16,0 0 0 0,0 0 0 0,0 0 0 16,0 0-128-16,0 0 128 0,0 8 0 0,0 0 0 15,0 1 0-15,0-2 0 0,0 3 0 0,0 0 0 16,1 0 0-16,0 0 0 0,1 1 0 0,0 0-128 16,2 0 128-16,-1 0 0 0,0 0 0 0,1-1-128 15,-1 0 128-15,1-1 0 16,1-3-1200-16,-1-1-128 0,-4-5-16 0,7 4-16 15,0-2-2544-15,0-1-496 0,4-4-96 0,-11 3-32 0</inkml:trace>
  <inkml:trace contextRef="#ctx0" brushRef="#br0" timeOffset="114426.863">20465 15285 13823 0,'0'0'608'0,"0"0"128"0,0 0-592 0,0 0-144 0,0 0 0 0,0 0 0 0,0 0 4544 0,5 6 896 0,-2 0 160 0,0 0 32 16,1 1-2976-16,-1 1-608 16,0-1-112-16,1 2-16 0,-1 0-912 0,-2 2-176 0,1 1-48 0,-2 1 0 0,-1 3-432 0,-1-2-96 31,0 0 0-31,0 1-16 0,-2-1-240 0,0 5 0 0,-1-3 128 0,3-5-128 16,1 0-1088-16,0 0-272 0,1-1-48 0,0 3-16 15,1-2-2864-15,-1-11-560 0</inkml:trace>
  <inkml:trace contextRef="#ctx0" brushRef="#br0" timeOffset="115079.819">20692 15240 18431 0,'0'0'1632'0,"0"0"-1312"16,0 0-320-16,0 0 0 0,0 0 3360 0,0 0 608 16,0 0 112-16,0 0 16 0,2-5-1520 0,0 0-304 15,1 0-64-15,0 0-16 0,0-1-976 0,2 1-192 0,-1-1-32 16,2 1-16-16,-1-1-224 0,2 0-48 0,-1-1-16 0,1 0 0 16,-1 2-288-16,2-2-48 0,0 2-16 0,0-1 0 15,-1 1-160-15,1 0-48 16,0 1 0-16,-1 1 0 0,0-1-128 0,-7 4 128 15,7-1-128-15,-7 1 128 0,0 0-128 0,0 0 128 16,0 0-128-16,4 6 128 0,-3 2 0 0,0 0-128 16,-2 1 192-16,-2 2-64 0,-2 2-128 0,1 3 192 15,-2 0-192-15,1 1 192 0,-1-1-192 0,1 2 0 16,-1-1 0-16,2 1 128 0,0-1-128 0,0-1 0 16,3 1 0-16,0-2 0 0,0 0 0 0,1-1 0 0,1-3 0 0,1-2 0 15,1 0 0-15,0-2 0 16,-3-7 0-16,6 4 0 0,2-2 0 0,2 0 0 0,1-4 0 0,-1 0 0 15,0-2 0-15,1-4 0 0,2-1 0 0,1-1 0 16,1 1 0-16,-1-2 0 0,0 0 0 0,1-2 128 0,-2 0-128 0,-1 0 0 31,-2 0 0-31,-1 0 128 0,-2-1-128 0,1 2 0 16,-5 1 0-16,2 0 128 0,-4 0-128 0,-1 1 0 16,0 1 0-16,-1 0 0 0,0 0 0 0,-2 1 0 0,0 2 0 0,0 0 0 15,1 2 0-15,2 4 0 0,-5-4 0 0,1 1 0 16,-1 1 0-16,5 2 0 0,-5-1 0 0,-1 1 0 0,6 0 0 0,-4 1 0 15,4-1 0-15,0 0 0 0,-4 3 0 0,4-3 0 16,0 0 0-16,0 0 0 0,0 0 0 0,0 0 0 16,0 7 0-16,0-7 0 0,6 5 0 0,1-1 0 15,0-2 0-15,3-1 0 0,4-1 0 0,-1-1 0 16,1 0 0-16,1-1 0 0,1-2 0 0,0 1 0 16,1-1 0-16,-2-1 0 0,2 1-144 0,5-2 144 15,-4 1-192-15,-7 1 192 16,-1 1-2160-16,0 1-320 0,-3 0-64 0,2 1-17104 0</inkml:trace>
  <inkml:trace contextRef="#ctx0" brushRef="#br0" timeOffset="115640.124">20958 15208 16863 0,'0'0'752'0,"0"0"144"0,0 0-704 0,0 0-192 0,0 0 0 0,0 0 0 0,0 0 2656 0,0-6 496 0,0 6 112 0,0 0 0 16,0-5-624-16,0 5-128 15,0 0-16-15,0 0-16 0,0 0-560 0,0 0-128 0,0 0 0 0,0 0-16 16,0 0-544-16,0 0-96 16,0 0-32-16,0 0 0 0,0 0-448 0,0 0-80 0,6 6-32 0,-3 2 0 15,0 0-240-15,1 2-48 0,-1 1-16 0,0 1 0 16,2 0-240-16,-2 2 128 0,-1 1-128 0,1 1 0 15,0-1 0-15,0 1 0 0,0-1 0 0,1 0 0 16,0 0 0-16,1-2 0 0,2-1-128 0,-1-1 128 16,-1-1-1280-16,5 1-128 0,-1-2-48 0,-3-5 0 15,1-1-1168-15,2 1-256 0,0-4-32 0</inkml:trace>
  <inkml:trace contextRef="#ctx0" brushRef="#br0" timeOffset="116167.615">21216 15373 16575 0,'0'0'1472'0,"0"0"-1168"0,0 0-304 0,0 0 0 0,0 0 3168 0,0 0 576 0,0 0 112 0,0 0 32 0,0 0-1136 0,0 0-208 0,0 0-48 0,0 0-16 0,0 0-1008 0,0 0-192 15,0 0-32-15,0 0-16 0,0 0-256 0,0 0-48 16,0 0-16-16,0 0 0 0,6 1-272 0,-6-1-64 0,7 1-16 0,-1 0 0 15,1 0-288-15,2 1-48 0,-9-2-16 0,0 0 0 16,8 4-208-16,-3 0 0 16,-1 1 128-16,2 3-128 15,-6-8 0-15,2 8 0 0,-2 1 128 0,0 1-128 0,-1-1 0 0,-2 2 128 16,-2 2-128-16,0-1 0 16,0 0 0-16,-1 4 128 0,-3 0-128 0,4-5 0 0,-1 0 0 0,-2 5 0 15,2-2 0-15,2-4 0 0,1-1 128 0,-1 2-128 16,0-2 0-16,4-9 0 0,-1 5 0 0,1-5 0 15,0 6 0-15,0-6 0 0,0 0 0 0,7 7 0 16,1-3 0-16,0-1 0 0,1-3 0 0,2 0 0 16,2-1 0-16,0 0 0 0,0 0 0 0,-3 1 0 15,2-1 0-15,1 0 0 0,0 0 0 0,7-3-128 16,-2 3 128-16,-2 0-160 16,-3 1-1360-16,-1 0-272 0,-1 0-48 0,-3 1-11920 15,-1 0-2400-15</inkml:trace>
  <inkml:trace contextRef="#ctx0" brushRef="#br0" timeOffset="118564.036">19205 16233 29423 0,'-6'-10'1296'0,"6"10"288"0,-2-11-1264 0,0 1-320 0,0 0 0 0,1 5 0 0,-1-1 1760 0,2 2 288 0,2-2 64 0,-2 6 16 0,1-7-416 0,-1 7-96 16,0 0-16-16,0 0 0 0,0 0-768 0,0 0-144 15,0 0-48-15,6 6 0 0,1 3-304 0,-3 0-64 0,0 2-16 0,0 2 0 16,1 1-128-16,2 2-128 0,-3 0 144 0,4 8-144 16,0 1 128-16,-4-10-128 15,1 1 0-15,3 9 0 0,1-3 0 0,0-1 128 0,-2-3-128 0,-2-5 0 16,1 0 0-16,0-2 0 0,1-2 0 0,-2 0 0 0,0-2 0 16,-1-3 0-16,-4-4 0 0,7 4 0 0,-7-4 128 0,6 0-128 15,0-3 0-15,2-2 0 16,-3-4 0-16,2-2 128 0,-4-2-128 0,1-1 0 0,0-3 0 0,-1-1 0 15,0-1 0-15,-1-2 0 0,0-2 0 0,-1 6 0 16,-1 0 0-16,1-11 0 0,0 2 0 0,-1 1 0 16,0 1 0-16,0 1 0 0,0 0 0 0,0 1 0 0,0 2 0 0,1 2 0 15,-1-1 0-15,1 3 0 0,-1 3 0 0,1 1 0 16,-1 0 0-16,1 3 0 16,-1 3 0-16,0-3 0 0,0 1 144 0,0 8-16 0,0 0 0 0,0 0 0 15,0 0 128-15,0 0 32 16,0 0 0-16,0 0 0 0,0 0-96 0,0 0 0 15,9 3-16-15,-1 2 0 0,-8-5-176 0,7 5 192 16,2 1-192-16,0-1 192 0,0 0-192 0,1-1 0 16,0-2 0-16,2 1 0 0,1-1 0 0,7-1 0 15,1-2 0-15,-6-1 0 0,4-2 0 0,-1 1 0 16,2 0 0-16,10-3 128 0,-3 0-128 0,-1-1 0 16,-1 0 0-16,-3 2 0 15,-1 0-1024-15,-2 2-128 0,-4 1-16 0,-2 0-16 16,-2 1-1952-16,-1 1-400 0,-10 0-80 0</inkml:trace>
  <inkml:trace contextRef="#ctx0" brushRef="#br0" timeOffset="119012.233">19696 16187 4607 0,'-11'-1'192'0,"11"1"64"0,-11 0-256 0,5 0 0 0,6 0 0 0,0 0 0 0,0 0 7104 0,0 0 1392 0,0 0 272 0,0 0 48 0,0 0-5808 0,0 0-1152 15,0 0-224-15,6-2-48 0,1 1-1120 0,4-1-208 16,-1 2-64-16,1-1 0 16,0 1-32-16,1 0-16 0,0-1 0 0,0 1 0 0,-1 1-144 0,0 1 0 0,-1 2 144 0,-1-1-144 15,-1 1 0-15,-8-4 0 16,8 7 0-16,-1 1 0 0,-3-1 0 0,1 1 144 0,-5-8-144 0,1 12 0 15,0-1 144-15,-2 0-144 0,-2 0 0 0,-1 0 144 16,-2 1-144-16,0 1 128 0,-1 2-128 0,-1-1 128 16,-2-1-128-16,0 1 128 0,-2 1-128 0,0-2 128 0,0-1-128 0,1-1 0 15,0-1 144-15,2 0-144 0,1 0 160 0,2 0-32 16,-2 0-128-16,4-2 192 0,4-8-192 0,0 0 144 31,0 0-144-31,0 0 128 0,4 8-128 0,-4-8 0 16,10 3 0-16,1 0 0 0,2-3 0 0,2-3 0 15,2 0 0-15,1-2 0 0,-1-2 0 0,2-1 0 16,-2-1 0-16,2 2 0 16,0-2-768-16,0 2-128 0,-2 3-16 0,0 1-16 15,0-1-2432-15,0 2-480 0</inkml:trace>
  <inkml:trace contextRef="#ctx0" brushRef="#br0" timeOffset="119546.278">20261 16319 34671 0,'0'0'1536'0,"0"0"320"0,0 0-1488 0,0 0-368 0,0 0 0 0,0 0 0 0,1-9 1504 0,2 1 224 0,0 0 64 0,1 4 0 0,0-1-576 0,3-3-128 0,-1 0 0 0,-1 4-16 0,-1-2-448 0,2 1-96 16,-1-1-16-16,1 1 0 0,-2-1-48 0,1 1-16 31,0-1 0-31,0 2 0 16,-5 4-160-16,5-3-32 0,-5 3-16 0,0 0 0 15,0 0-96-15,0 0-16 0,0 0 0 0,0 0 0 0,0 0-128 0,3 6 128 16,-2 2-128-16,-1 1 128 0,-1 1-128 0,-1 2 0 16,-1 1 0-16,-2 6 0 0,2-3 0 0,2-6 0 0,-2 1 128 0,0 4-128 0,1 0 0 0,2-7 0 15,0 1 0-15,1-1 0 0,0-1 0 0,3 1 0 16,-4-8 0-16,0 0 0 0,8 6 0 0,2-4 0 15,1-2 0-15,-3-1 0 0,-1-2-144 0,5-5 144 16,1-2 0-16,-4 2 0 0,2 0 0 0,2-3-128 16,0-2 128-16,3 1 0 0,-3-2 0 0,7-6-128 15,-4 3 128-15,-6 6 0 0,-1 0-192 0,3-5 64 32,-3 4 128-32,-5 6-208 0,-1 0 208 0,-3 6 0 15,0 0-160-15,0 0 160 0,0 0 0 0,0 0 0 16,0 0 0-16,0 0 0 0,0 0 0 0,-2 8 0 0,0-1 0 0,0 2 0 15,0 1-128-15,-1 0 128 0,2 1 0 0,1 0 0 16,3 1 0-16,-2-1 0 0,0-1 0 0,1 0 0 0,2 2 0 0,1-1 0 16,0 0 0-16,2-2 0 0,1-3-208 0,-1 0 16 15,2 1 16-15,3-2 0 16,1-3-1904-16,-1-2-384 0,1-3-80 0,-1-3-16336 0</inkml:trace>
  <inkml:trace contextRef="#ctx0" brushRef="#br0" timeOffset="119694.081">20749 16309 30399 0,'0'0'2704'0,"-3"7"-2160"0,3-7-544 0,-2 9 0 0,2-9 1808 0,0 8 256 16,1 1 48-16,2 3 16 0,2 0-880 0,-2-4-176 0,1-1-48 0,1 3 0 0,0 1-704 0,3 7-128 31,-3-2-48-31,1 0 0 0,-1-3-144 0,1 2 0 0,-1 1 0 0,0-1-12528 16,-2 1-2496-16</inkml:trace>
  <inkml:trace contextRef="#ctx0" brushRef="#br0" timeOffset="120645.676">19341 17136 13823 0,'0'0'1216'0,"-5"-6"-960"0,-2 1-256 0,3 1 0 0,0-1 5024 0,4 5 960 0,0 0 192 0,0 0 32 0,0 0-3456 0,0 0-688 16,0 0-144-16,0 0-16 0,0 0-1072 0,0 11-192 16,1 0-64-16,2 2 0 0,-1 2-272 0,1 1-64 15,2 2-16-15,-1 2 0 0,0 0-96 0,2 0-128 0,-1-1 176 0,1 0-176 16,-1-1 128-16,2 0-128 15,0-3 0-15,-1 1 0 0,1-3 128 0,0 0-128 16,-1-2 0-16,4 2 0 0,-1-4 0 0,1-3 0 0,-10-6 128 0,11 1-128 31,-11-1 0-31,11-5 128 0,0 0-128 0,-4-4 0 16,0-1 160-16,1-2-160 0,0-3 128 0,-1-2-128 0,0 0 0 16,-2-1 128-16,1-1-128 0,-2-1 0 0,-1 0 0 0,-1-4 0 15,-2-1 128-15,0-1-128 0,-3 0 0 0,1 1 0 16,0 1 0-16,-2 1 0 0,0 0 0 0,1 7 0 15,-1-1 0-15,0 0 0 0,2 1 0 0,-3 1 0 16,2 2 0-16,0-3 0 0,0 4 144 0,0 2-144 16,0 1 160-16,3 9-160 0,0 0 352 0,0 0-32 15,0 0 0-15,0 0 0 0,0 0-32 0,0 0-16 16,0 0 0-16,0 0 0 0,7-1-80 0,0 2 0 16,0 1-16-16,2 0 0 0,0 1-32 0,3-2 0 0,-1 2 0 0,8 0 0 0,0-1-144 0,-5 0 160 31,3-2-160-31,9-2 160 0,2 0-160 0,-3 0 0 0,4-1 144 0,-2-2-144 0,0-1 0 0,-1-1 128 15,-1 2-128-15,-2-1 0 0,1 1 0 0,-2 0 0 16,-4 0-160-16,1 1 160 16,-1 2-1280-16,-4 0-160 0,-4 0-32 0,-10 2 0 15,10 2-1488-15,-10-2-304 0,0 0-64 0</inkml:trace>
  <inkml:trace contextRef="#ctx0" brushRef="#br0" timeOffset="121652.065">20293 17184 21183 0,'0'0'1888'0,"0"0"-1504"0,0 0-384 0,0 0 0 0,0 0 3328 0,0 0 576 15,0 0 128-15,0 0 32 0,0 0-1808 0,0 0-352 0,4-7-80 0,2-1-16 16,0 1-784-16,2 1-144 0,-3-2-48 0,3 0 0 16,1 0 0-16,0-2 0 0,-1 1 0 0,-2 3 0 15,-2 2-256-15,3-3-64 0,-7 7-16 0,5-4 0 16,0 1-192-16,-5 3-48 15,0 0 0-15,0 0 0 0,0 0-64 0,0 0-32 0,8 5 0 0,-4 4 0 0,-2 1-160 0,-2 1 160 32,-2 1-160-32,0 2 160 0,-1 2-160 0,-1-1 0 0,1 0 0 15,0 1 128-15,-1-3-128 0,4-3 0 0,1 1 0 0,-1 3 0 0,-2-2 0 0,1-1 0 0,2-2 0 0,2 0 0 16,2-1 0-16,-5-8 0 0,7 5 0 31,-7-5 0-31,7 3 0 0,5 0 0 0,0-3 0 0,-2-1 0 16,0-3 0-16,6-2 0 0,-1-2 0 0,-4 1 0 15,1 0 0-15,6-9 0 0,-3 1 0 0,-3 4 0 16,-1-2 0-16,6-7 0 0,-4 1 0 0,-3 4 0 16,-2 3 0-16,-3 3 0 0,-2-1 0 0,1-2 0 15,-2 1 0-15,-1 5 0 0,-1 1 0 0,0 5 0 0,0 0 0 0,0 0 0 16,0 0 0-16,0 0 0 0,0 0 0 0,0 0 0 16,0 0 0-16,0 0 0 0,-3 9 0 0,-1-1 0 0,1 1 0 0,2-2 0 15,0 1-128-15,1 4 128 0,1 0 0 0,0-3 0 16,0-1 0-16,2 6 0 0,3-2 0 0,-3-6 0 15,2 1 0-15,0 3 0 0,4-4 0 0,-2-1 0 16,-1-1 0-16,1 1 0 0,0-3-144 0,6 0 144 16,-4-3-1136-16,1 0-160 0,-1-1-48 0,1-2-13152 15,-3-1-2640-15</inkml:trace>
  <inkml:trace contextRef="#ctx0" brushRef="#br0" timeOffset="122485.071">20814 17282 16575 0,'-11'0'736'0,"11"0"160"0,0 0-720 0,0 0-176 0,0 0 0 0,0 0 0 0,-5-1 5104 0,5 1 976 0,0 0 208 0,0 0 48 0,0 0-3872 0,0 0-768 16,0 0-160-16,0 0-16 0,0 0-752 0,0 0-160 15,0 0-32-15,0 0 0 0,7 0 0 0,-7 0-16 16,9-2 0-16,1 1 0 0,0 0-272 0,1 1-48 16,1 1-16-16,1 1 0 0,0-1-224 0,0 1 128 15,-2-1-128-15,0 2 0 0,0-1 0 0,0 0 128 0,-3-1-128 0,-8-1 0 16,9 3 0-16,-9-3 0 15,0 0 0-15,0 0 0 0,0 0 0 0,0 0 176 0,0 10-176 0,-3-4 160 16,-2 0-160-16,-1 4 160 0,-4 1-160 0,2-3 160 0,-1 1-160 0,-5 3 0 31,0-1 144-31,5-2-144 0,-1 0 0 0,1-1 0 0,3 1 0 0,-2 0 128 0,4 0-128 0,0 0 0 32,2-1 0-32,0 0 0 0,0-2 0 0,2-6 0 0,0 0 0 0,3 6 0 0,-3-6 0 0,6 3-128 15,1 0 128-15,4-3 0 0,1-1 0 0,3-1 0 16,0 0 0-16,9-2-128 31,0-3-736-31,1 2-144 0,0 0-16 0,0 2-13312 0,1 0-2640 0</inkml:trace>
  <inkml:trace contextRef="#ctx0" brushRef="#br0" timeOffset="123085.736">19811 17927 32591 0,'0'0'1440'0,"-1"-10"304"0,1-2-1392 0,0 1-352 0,0-1 0 0,1 1 0 0,1 0 2416 0,0 1 400 15,0 2 96-15,-2 8 16 0,3-6-976 0,-3 6-192 16,0 0-32-16,0 0-16 16,0 0-864-16,0 0-160 0,0 0-48 0,5 12 0 0,0 1-208 0,-2-1-48 0,-1 3-16 15,0 4 0-15,0 2-192 0,0 1-48 16,-1 1 0-16,1 0 0 0,-1 4-128 0,1-1 128 16,-1 0-128-16,1 1 128 0,1-1-128 0,0-1 0 15,1 0 0-15,0-1 0 16,1 0-512-16,2 0-144 0,-1 0-32 0</inkml:trace>
  <inkml:trace contextRef="#ctx0" brushRef="#br0" timeOffset="125786.863">19726 17195 25631 0,'0'0'1136'0,"0"0"224"0,0 0-1088 0,0 0-272 0,8-2 0 0,-8-4 0 0,0 6 2112 0,0 0 352 0,0 0 80 0,3-8 16 0,-3 8-624 0,0 0-112 0,2-8-32 0,-2 8 0 16,0 0-592-16,0 0-128 0,0 0-32 0,5-6 0 0,-5 6-256 0,5-6-48 31,-5 6-16-31,8-5 0 0,1 0-288 0,-3 2-64 15,1 0-16-15,2-1 0 0,0 1-208 0,-1 0-144 16,2-1 192-16,0 1-192 0,1 1 0 0,0 1 0 0,-1 1 0 0,0 0 0 16,-10 0 0-16,12 3 0 15,0 1 0-15,-2 1 0 0,-10-5 128 0,8 8-128 0,-3 0 0 0,-1 2 0 16,-3 1 0-16,-2 1 160 0,-4 2-160 0,1 0 128 16,-2-1 0-16,0 1-128 0,-3 2 192 0,0-1-64 15,0-1 0-15,0 1 0 0,1-1 0 0,0 0 0 0,0 1-128 16,2-2 0-16,-1-2 0 0,5-3 128 0,-3-2-128 0,2 2 0 15,1-3 0-15,2-5 0 16,-1 6 0-16,1-6 0 0,0 0 0 0,0 0 0 0,0 0 0 0,8 4 0 16,0-2 0-16,0 0 0 0,1-4 0 0,1 1 0 0,2-1 0 0,0 0 0 15,2-1-224-15,2 0-32 0,0 1 0 0,8 0 0 16,-2 1-3024-16,-1 2-624 16</inkml:trace>
  <inkml:trace contextRef="#ctx0" brushRef="#br0" timeOffset="129420.464">21609 12925 19919 0,'0'0'432'0,"-5"-4"80"0,-1-2 32 0,6 6 32 0,-6-5-448 0,6 5-128 0,-5-8 0 0,5 8 0 0,0 0 1968 0,-5-5 368 0,5 5 80 0,0 0 16 0,0 0-320 0,0 0-64 32,0 0-16-32,0 0 0 0,0 0-688 0,0 0-128 0,0 0-16 0,0 0-16 15,11 4-320-15,-1 0-64 0,0 0-16 0,-1 0 0 0,2 2-336 0,0-1-64 16,1-2 0-16,1 3-16 0,0-1-208 0,4 1-32 15,0-1-128-15,1 0 192 0,-1-2-192 0,-1 0 128 16,2 0-128-16,1-2 0 0,1-2 224 0,1-1-48 16,-1 0-16-16,-1 0 0 0,1 0-160 0,-1 0 0 15,-1-1-160-15,-2 2 160 0,-2 1 0 0,0 0 0 16,-2 1 0-16,-1 2 0 0,0-1 0 0,0 2 208 16,-1 1-64-16,-1 1-16 0,1 2 192 0,-1 3 48 15,0 1 0-15,-1 2 0 0,-2 3 16 0,1 2 0 16,-1 3 0-16,2 2 0 0,-1 2-32 0,0 4 0 15,1 3 0-15,-1 5 0 0,-2 2-160 0,1 6-48 16,-2 6 0-16,-1 5 0 0,0 5-144 0,-2 4 160 16,0 4-160-16,-2 7 160 0,0 6-160 0,0 5 0 15,-2 4 0-15,1 1 128 0,0 2-128 0,1 3 0 16,0 3 0-16,0-4 0 0,-2-2 0 0,5-31 0 0,-2 7 0 0,0 5 0 16,0 1 0-16,0 36 0 15,1-15 128-15,1-9-128 0,-1-9 0 0,1-5 0 16,0-3 0-16,1-4 128 0,-1-1 48 0,-1-2 0 0,0 0 0 0,1-1 0 15,1-3 112-15,0 1 32 0,-1-4 0 0,0-16 0 0,0 3-160 0,0 4-32 32,1 2 0-32,-1 2 0 0,0 0-128 0,0-1 128 0,-1 1-128 0,0 19 128 0,1-8-128 0,-1-22 128 15,1 4-128-15,1 0 128 0,-3 1-128 0,2-2 160 16,1 1-160-16,2 3 160 0,-3-4-160 0,0-2 192 16,1-4-192-16,-1 0 192 0,0-2-48 0,0-3 0 15,0 0 0-15,2-2 0 0,-1 0 80 0,0 2 16 0,0-1 0 0,0-1 0 16,-1-1-80-16,1 0-16 15,-2-4 0-15,2 1 0 0,-2-1-144 0,0 2 160 16,0 2-160-16,0-2 160 0,0 0-160 0,0 0 128 0,0-1-128 0,-1 2 128 16,0 1-128-16,-1 0-144 15,1 0 144-15,0-2-208 0,0-1 208 0,0-2 0 16,0-2 0-16,0 1-144 16,-1 1 144-16,1-3 0 0,0 0 0 0,0 0 0 0,0 0 192 0,-1 0 32 0,1-2 0 0,0 0 0 15,0 0-224-15,0-2 0 0,-1-2 128 0,1 2-128 16,0-3 0-16,0 3 0 0,-1-1 0 15,0-1 0-15,1 0 0 0,-1-1 0 0,1 1 0 0,-1-2 0 16,-1 0 0-16,1-1 128 0,-2-2-128 0,3-1 0 0,-1 0 0 0,1 0 0 16,-1 1 0-16,1-1 0 0,0-1 0 0,-1 0 0 15,0 0 0-15,0 1 0 0,-1-2 128 0,1-1-128 32,-1 0 0-32,2 0 0 0,-1-1 0 0,-1 1 128 15,1 1-128-15,0-2 0 0,0-2 0 0,-1 1 0 16,1-1 0-16,0 2 0 0,-1-3 0 0,2-4 0 15,-1 4 0-15,1-4 0 0,-1 5 0 0,1-5 128 0,0 0-128 0,0 0 0 16,-1 4 0-16,1-4 0 0,0 0 0 0,-2 4 0 16,2-4 0-16,0 0 0 0,0 0 0 0,0 0 0 15,0 0-144-15,0 0 144 0,0 0-208 0,0 0 80 16,0 0-848-16,0 0-176 16,0 0-16-16,0 0-16 0,0 0-2128 0,0 0-416 0,0 0-96 0</inkml:trace>
  <inkml:trace contextRef="#ctx0" brushRef="#br0" timeOffset="130004.074">21833 18441 27935 0,'0'0'1232'0,"-6"2"256"0,1-1-1184 0,5-1-304 0,-7 1 0 0,2 0 0 0,5-1 2816 0,-6 1 512 0,6-1 112 0,0 0 16 15,-5 2-832-15,5-2-144 0,0 0-48 0,-5 4 0 16,5-4-960-16,-3 4-192 0,0 2-32 0,3-6-16 16,-3 5-384-16,3-5-80 0,-1 7 0 0,0-1-16 15,1-6-240-15,1 7-64 0,-1-7 0 0,3 6 0 16,-3-6-160-16,4 6-32 16,1-1-16-16,3 0 0 0,1-2-240 0,1-1 144 15,1-1-144-15,4-1 128 0,0-1-80 0,2-1-48 0,2-1 0 0,1-2 0 16,1 1 0-16,-2 0 0 0,1-1 0 0,-1 1 0 15,0-1 0-15,-1 2 0 0,0 0 0 0,-1 0 0 16,0-2 0-16,-1 2 0 0,0 0 0 0,-2 0 0 16,-2 1 0-16,-1 0 0 0,-1 0 0 0,-1 0 0 15,-2-1 0-15,-1 1 0 0,-6 2 0 0,0 0 0 16,6-2 0-16,-6 2 0 0,0 0 0 0,0 0 0 0,0 0 0 0,0 0 0 16,0 0 0-16,0 0 0 0,0 0 0 0,0 0 0 15,0 0 0-15,0 0 0 0,0 0 0 0,0 0 0 16,0 0 0-16,4-3 0 0,-4 3 0 0,0 0 0 0,0 0 0 15,0 0 0 1,6-4-304-16,-6 4-48 0,0 0-16 0,5-2 0 16,-2 0-944-16,2 0-192 0,-1 0-32 0</inkml:trace>
  <inkml:trace contextRef="#ctx0" brushRef="#br0" timeOffset="-117234.474">9779 12248 22111 0,'0'0'1968'0,"-5"4"-1584"0,5-4-384 0,0 0 0 0,0 0 2608 0,0 0 432 0,0 0 96 0,0 0 0 0,0 0-1248 0,0 0-256 0,0 0-48 0,0 0-16 0,0 0-848 0,0 0-160 16,7 0-48-16,0-1 0 16,0-1-192-16,1 1-64 0,0-2 0 0,3 1 0 0,0-1-256 15,0 1 0-15,-3-1 0 16,2 2 192-16,-2 0 0 0,0 1-16 0,-1 1 0 0,-7-1 16 0,8 3 16 15,-1-1 0-15,-1 3 0 0,0 1-208 16,-6-6 0-16,2 9 0 0,0 0 0 16,-2 0 0-16,-1 1 0 0,-1 1 384 0,0 0 16 15,-2 0 16-15,-2 2 0 0,-2 2-416 16,2-2 0-16,-1-2 0 0,-1 1 144 0,2-1-144 16,0-1 160-16,1-1-160 15,0-1 0-15,1 0 0 0,2 0 0 0,-2-2 0 0,4-6 0 16,0 0 0-16,0 6 0 15,0-6 0-15,0 0 0 0,0 0-128 0,11 1 128 0,1-1 0 16,-1-1 0-16,0 0 0 16,2 0-1888-16,0 0-272 0,0-2-48 0,1 2-16 15,1 1-912-15,-1 0-176 0</inkml:trace>
  <inkml:trace contextRef="#ctx0" brushRef="#br0" timeOffset="-116431.454">10746 12155 18831 0,'0'0'832'0,"0"0"176"0,0 0-816 0,0 0-192 0,0 0 0 0,3-3 0 0,-3 3 2112 0,0 0 368 0,2-2 80 0,3-1 0 0,-2 2-496 0,-3 1-96 16,0 0-32-16,5-1 0 15,0 0-528-15,-1 1-128 0,-4 0 0 0,0 0-16 16,6 0-304-16,-1 1-64 0,0 0-16 0,-5-1 0 15,0 0-400-15,6 5-80 0,2-2-16 0,-3 1 0 0,1 2-176 0,-1-1-32 0,1 1-16 0,-1 1 0 32,2-1 0-32,-3 2 0 0,1-2 0 0,-1 3 0 15,-1 1-32-15,1-1-128 0,-2 1 192 0,-1 1-64 16,0 0 64-16,0 1 0 0,-2 1 0 0,0 0 0 16,-1-1-16-16,0 1 0 0,-2-2 0 0,1 0 0 0,0 0-176 0,1 0 192 15,-3-2-192-15,1 0 192 0,0-1-192 0,1-1 0 16,0-2 144-16,1 1-144 0,2-6 0 0,0 0 128 15,0 0-128-15,0 0 0 0,0 0 0 0,0 0 128 16,0 0-128-16,3 5 0 0,-3-5 0 0,5 4 0 16,2 0 0-16,1-2 0 0,1 0 0 0,-1-1 0 0,2 0 0 0,1 2 0 15,0-2 0-15,4 1 0 0,-2 0 0 16,1 0 0-16,0 2-128 0,4-1 128 16,-1 1-128-16,0 1 128 0,1 0-1792 0,-2 1-288 0,1 0-48 0,-1-1-16800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9T18:07:44.1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7637 17640 15663 0,'0'0'1392'0,"0"0"-1120"0,7-6-272 0,0 1 0 0,2 0 1648 0,1 1 272 0,0 0 48 0,1-1 16 16,1 1 0-16,1-1 16 0,0 0 0 0,3 0 0 0,0 1-464 0,2 1-112 0,0-1-16 0,1 1 0 15,3 1-384-15,0 0-96 16,-2 0-16-16,2 0 0 0,1 1-304 0,0 0-64 0,-1 0-16 0,1 1 0 15,1 0-224-15,0 0-48 0,1 0-16 0,3 1 0 16,1-1-112-16,2 1 0 0,1 0-128 0,1 2 192 16,0-2-192-16,1 0 128 0,-1-1-128 0,1 0 0 15,-3 0 128-15,1 0-128 0,-4 0 0 0,1-1 0 0,0 0 160 0,-3-2-160 16,-2 1 160-16,0 0-160 0,0-1 144 0,-2-1-144 16,-2 1 128-16,0 0-128 0,-1 0 0 0,-3-1 128 15,-2 1-128-15,-3 0 0 16,-3-3 0-16,-8 6 0 0,0 0 0 0,0 0-176 31,0 0-336-31,0 0-64 0,-5-5 0 0,-4 1-16 16,-3 2-1872-16,-2 2-368 0,-4 0-80 0,-2 2-7200 0,-5 1-1424 0</inkml:trace>
  <inkml:trace contextRef="#ctx0" brushRef="#br0" timeOffset="272.164">7915 17737 11967 0,'-28'3'1072'0,"-1"1"-864"0,-1 1-208 0,4-1 0 0,4 2 3424 0,2-1 640 15,4-2 128-15,1 1 32 0,2-2-1728 0,3 1-352 16,4 0-64-16,6-3-16 0,0 0-656 0,0 0-128 0,0 0-16 0,0 0-16 31,0 0-512-31,10 6-96 0,0-3-32 0,2 1 0 16,1-1-224-16,2-1-64 0,2 0 0 0,3-1 0 16,3-1-112-16,1 0-16 0,3 0-16 0,2 0 0 15,2-1-32-15,0-1 0 0,-1 0 0 0,2-3 0 0,1 0-144 0,2 1 128 16,3-2-128-16,-1 3 128 0,2 1-128 0,1 0 0 15,1 0 0-15,0 0 128 0,1 1-128 0,-5-1 0 0,-2 0 144 0,-2-2-144 16,-1 1 0-16,0 0-320 16,0-1 64-16,-1 3 16 15,-3 0-1568-15,0 0-320 0,-2 0-64 0,-2-1-16 16,-2-2-576-16,-2 1-112 0,-2-1-32 0,-4-1-9840 0</inkml:trace>
  <inkml:trace contextRef="#ctx0" brushRef="#br0" timeOffset="606.236">8567 17386 12895 0,'-10'-8'1152'0,"3"5"-928"0,-1-1-224 0,2 2 0 0,-1-1 3072 0,2 0 576 15,-1-1 128-15,0 2 0 0,6 2-1344 0,-8-2-256 16,8 2-64-16,0 0-16 0,-8 0-624 0,8 0-112 16,0 0-16-16,0 0-16 15,0 0-832-15,0 0-176 0,0 0-16 0,6 9-16 16,1-4-144-16,3 1-16 0,2-1-128 0,2 1 192 15,-1-2-192-15,3 2 128 0,3-1-128 0,1 3 0 16,1-1 0-16,1 0 0 0,1-1 0 0,0 1 0 0,1 1 0 0,0 2 0 16,-3-1 0-16,0 2 0 0,-1 1 0 0,-3 1 0 15,0 3 0-15,-3 0 0 0,-2-2 0 0,-2 2 0 16,-3-2 0-16,-4 1 0 0,-2 2 176 0,-3 1-176 16,-2 3 192-16,-3-2-192 0,-4 1 256 0,-2-3-48 15,-1 0-16-15,-3-1 0 0,-1 0-32 0,-1-1-16 16,-3 1 0-16,0-2 0 15,0 0-800 1,1-1-176-16,0 0-16 0,0-4-16 0,0 2-2656 0,2-2-512 0,-7 0-128 16,4-2-8960-16</inkml:trace>
  <inkml:trace contextRef="#ctx0" brushRef="#br0" timeOffset="1029.105">7864 17477 16575 0,'0'0'1472'0,"0"0"-1168"0,0 0-304 0,0 0 0 0,0 0 2864 0,0 0 512 0,0 0 96 0,0 0 32 0,0 0-1376 0,-4-6-272 15,4 6-48-15,-10 0-16 0,-3 3-576 0,-2 1-112 16,-3 2-16-16,-2 2-16 0,-2 3-576 16,-1 4-112-16,-3 0-32 0,-2 3 0 15,-2 1-32-15,1 2 0 0,-2 4 0 0,3-1 0 16,0-2 160-16,4 0 32 0,2-1 0 0,5 2 0 15,4-1-240-15,4 0-32 0,3 0-16 0,4-1 0 0,3-2-224 0,3 2 0 16,6 1 0-16,2 0 0 0,7-1 0 0,2-1 0 16,5-2-128-16,5-2 128 0,2 0-256 0,2-2 0 15,1-2 0-15,5 0 0 16,4 0-2176-16,3-2-448 0,2-1-64 0</inkml:trace>
  <inkml:trace contextRef="#ctx0" brushRef="#br0" timeOffset="2005.643">9412 17375 16575 0,'0'0'1472'0,"0"0"-1168"0,0 0-304 0,0 0 0 0,0 0 2752 0,0 0 480 0,0 0 96 0,0 0 32 0,0 0-1424 0,0 0-272 15,8-7-64-15,3 3-16 16,1 0-672-16,1 1-128 0,0 0-16 0,2-1-16 0,3 1-400 0,0 0-80 15,1 1-16-15,1-1 0 0,2 1-112 0,-1 0-16 0,1 1-128 0,-1 0 192 16,-2-1-192-16,1-1 128 0,0 1-128 0,-1 0 0 16,-2 0 128-16,1 0-128 0,-3-2 0 0,0 1 144 15,-3 0-16-15,0-1-128 0,-2 1 192 0,-2 1-64 16,-8 2 144-16,10-3 32 0,-10 3 0 0,9-3 0 16,-9 3 176-1,0 0 32-15,8-3 16 0,-8 3 0 0,0 0-64 0,0 0-16 16,0 0 0-16,0 0 0 0,0 0-64 0,0 0-32 15,8 1 0-15,-8-1 0 0,0 0-144 0,0 0-16 16,6 6-16-16,-6-6 0 0,0 0-48 0,6 9-128 16,-6-9 192-16,5 11-64 0,1 1-128 0,-3 0 0 15,-3-1 144-15,2 3-144 0,0 1 0 0,1 4 0 16,-3 3 0-16,0 1 0 0,1 0 0 0,-1 3 0 16,0 0 0-16,1 2 0 0,-1-2 0 0,1 1 0 0,0 0 0 0,0-2 128 15,-1-1-128-15,0-1 0 0,0 2 0 0,-1-2 0 16,0 0 0-16,0-1 0 0,-1-2 0 0,-1-1 0 15,1 0 0-15,0-1 128 0,0 0-128 0,-2-1 0 16,0-2 0-16,0-1 144 0,-1-3-144 0,0-2 0 0,-3 0 192 0,-1-1-64 16,0-1 0-1,1-2-128-15,-2-1 192 0,-1 1-64 0,-2-3 0 0,-2-1-128 0,-1-1 192 0,-1-1-64 16,1-1 0-16,-2 0-128 0,-2-3 160 0,2 1-160 0,-3-2 128 16,1 2-128-16,0 0 128 0,0-1-128 0,1 2 0 0,-1 0 128 15,1-1-128-15,1 2 0 0,3 0 0 0,1 1 0 16,1 0 0-16,0 0 0 0,2 1 0 0,2 0 0 31,0 1-160-31,9-1-112 0,-8 2-32 0,8-2 0 31,0 0-1632-31,0 0-336 0,0 0-64 0</inkml:trace>
  <inkml:trace contextRef="#ctx0" brushRef="#br0" timeOffset="2256.203">9528 17755 24879 0,'0'0'2208'0,"0"0"-1760"0,0 0-448 0,3-7 0 0,-1-1 2032 0,3 2 320 0,1 1 64 0,1 0 16 0,2 1-592 0,1 1-112 0,2-1-32 0,1 2 0 0,1 0-880 0,2 1-176 15,-1 0-48-15,2 1 0 0,-1 1-432 0,1 1-160 0,0-1 0 0,2 1 144 16,1 0-144-16,-3 0 0 0,1 0-192 0,0-1 192 31,-4 0-2896-31,-1-1-464 0,0 0-96 0</inkml:trace>
  <inkml:trace contextRef="#ctx0" brushRef="#br0" timeOffset="2820.218">10409 17523 16575 0,'0'0'1472'0,"0"0"-1168"0,0 0-304 0,0 0 0 0,-3-3 2704 0,3 3 496 16,0 0 80-16,0 0 32 0,0 0-688 0,0 0-144 0,0 0-32 0,0 0 0 15,0 0-976-15,0 0-208 0,0 0-48 0,7-6 0 16,4 3-560-16,2 1-112 0,-1-1-32 0,3 0 0 15,2 1-208-15,1 1-48 0,2-1-16 0,2 1 0 16,1-1-240-16,2 0 176 0,2 1-176 0,0 0 160 16,4-1-160-16,-2 1 0 0,-2-1 0 0,2 0 128 15,-2-1-128-15,0 1 0 0,-4 0 0 0,0 0 128 0,-1-2-128 0,0 0 0 16,-1-1 0-16,-2 1 0 16,-2 1-640-16,-1 0-16 0,-2 0 0 0,-1 1 0 15,-2 0-1664-15,-2 1-336 0,-9 1-64 0,0 0-8192 0,0 0-1632 0</inkml:trace>
  <inkml:trace contextRef="#ctx0" brushRef="#br0" timeOffset="3290.501">10893 17465 22335 0,'0'0'992'0,"0"0"208"0,0 0-960 0,-7 1-240 0,7-1 0 0,-7 0 0 0,7 0 2272 0,-7 0 416 16,7 0 64-16,0 0 32 0,0 0-640 0,-6 3-128 16,6-3-32-16,0 0 0 0,0 0-816 0,-5 7-160 31,1-1-48-31,0 3 0 0,2 1-448 0,1 1-112 15,0 1-16-15,0 5 0 0,-1-1-256 0,1 3-128 16,0 2 128-16,-2 1-128 0,0 2 0 0,1 0 128 0,0 0-128 0,2 2 0 16,-3 1 0-16,2-1 0 15,0-2 0-15,1 0 0 0,0-1-128 0,-1 0-128 0,0 0 0 0,0-1-16 32,0-2-320-32,0-1-64 0,-1-3-16 0,-1 0 0 0,0-3-128 0,0-1-32 0,-2-2 0 15,0-1 0-15,-2-3 224 16,0 0 32-16,-2-2 16 0,-1-1 0 0,0 0 272 0,0-2 48 0,-1-2 16 0,-1 0 0 0,-3-1 224 0,-2 1 0 15,-1-1 0-15,2-1-144 0,-2 0 144 0,2-1 0 16,-1 1 0-16,2 0 0 0,0 0 528 0,2 1 48 16,2 1 0-16,0 0 0 0,0-1 128 0,2 1 48 15,1 1 0-15,8 0 0 16,-7 2-288-16,7-2-48 0,0 0-16 0,0 0 0 16,0 0-272-16,0 0-128 0,0 0 0 0,0 0 128 15,0 0-128-15,0 0 0 0,10 7 0 0,1-3 0 0,1-1 0 0,1-1 0 16,3-2 0-16,1 0 0 0,2-1 128 0,2 0-128 15,1-1 128-15,3-1-128 0,0-1 0 0,-1 1 128 16,-1 0-128-16,0 0 0 0,-1-1 0 0,-1 1 128 16,-1 0-128-16,-3-1 0 0,2 1 0 0,-4 0-176 15,1 1 16-15,-2-1 0 16,-1 0-1728-16,-2 0-352 0,-2-1-64 0</inkml:trace>
  <inkml:trace contextRef="#ctx0" brushRef="#br0" timeOffset="3787.39">10955 17731 6447 0,'0'0'576'0,"5"-8"-576"0,0 1 0 0,-5 7 0 0,5-10 4752 0,0 1 848 0,-1 1 160 0,-1-1 48 16,-1 1-2624-16,1 0-528 0,-3 0-96 0,0 8-32 16,-1-7-880-16,1 7-176 0,-4-11-48 0,1 2 0 15,-1 2-576-15,-2 2-112 0,1 0-32 0,-2 1 0 0,0 1-432 0,-1 0-80 16,-2 1-32-16,-1 1 0 0,-2 1-160 0,0 2 0 16,-2 0 144-16,-1 3-144 0,0 1 128 0,-1 2-128 15,0 1 128-15,0 1-128 0,0 2 0 0,0 0 0 16,2 0 0-16,1 1 0 0,0-1 0 0,3 1-128 15,3-1 128-15,2 0-128 0,2-1 128 0,1 1-128 16,3-1 128-16,4 1-128 0,0-1 128 0,2 0-160 0,2-2 160 16,2 0-160-16,1-1 160 0,1-2 0 0,3-1-144 0,0 0 144 15,1-1 0 1,0-1 0-16,2-1 0 0,-1-2 0 0,0-3 0 0,-1 1 208 16,0-1-48-16,-2-2-16 0,-1-1-144 0,-2-1 192 15,-1-2-192-15,-1 1 192 0,-3-1-192 0,-1-1 192 16,-3-2-192-16,-2 1 192 0,-1-1-336 0,-1 1-64 15,-3-1-16-15,-1 1 0 0,-2 0-96 0,-2 0-32 16,0 1 0-16,-1 0 0 0,-1-1-32 0,1 1 0 16,0 2 0-16,1 3 0 0,0-1 384 0,2 2 0 15,-1-1 0-15,1 3 0 16,-1 1-1616-16,9 1-256 0,-7 1-48 0,7-1-14768 0</inkml:trace>
  <inkml:trace contextRef="#ctx0" brushRef="#br0" timeOffset="8858.901">12465 17712 7359 0,'-1'-12'320'0,"1"12"80"0,-1-9-400 0,0 2 0 0,1-2 0 0,0 2 0 0,-1 2 3808 0,0 0 672 15,-1-1 144-15,2 6 32 0,-5-6-2336 0,1 2-464 0,-1 1-80 0,0-1-32 16,-1 2-720-16,-2 0-160 0,0 1-32 0,-2 0 0 16,-1 1-384-16,0 2-96 0,-1 1-16 0,-2 2 0 15,0-1-32-15,0-1-16 0,1 3 0 0,1 0 0 16,-1 3-96-16,1-1-32 0,1-1 0 0,1-1 0 16,2 1-160-16,0-2 0 0,2 2 144 0,6-7-144 15,0 0 0-15,0 0 0 16,-3 6 0-16,3-6 0 0,0 0 0 0,0 0 0 0,6 8 0 0,1-2 0 15,-7-6 0-15,12 5 0 16,-2 0 0-16,1-2 128 0,0-1-128 0,1 0 0 0,1 2 0 0,-1 0 0 0,-1 0 0 16,0 2 144-16,-1-2-144 0,-2 2 0 0,1-1 144 0,-2 1-144 15,-1-1 0-15,-1 2 144 0,-5-7-144 0,3 10 160 16,-3 0-160-16,-1-2 160 16,1-8 0-16,-7 10 0 0,0-1 0 0,-2 0 0 0,0-1-16 0,0 0 0 15,0-1 0-15,1 1 0 0,-1-2-144 0,2 0 160 0,-2-1-160 0,2 0 160 47,7-5-1104-47,-7 4-208 0,7-4-64 0,0 0 0 16,-5 2-2160-16,5-2-432 0,0 0-96 0,0 0 0 0</inkml:trace>
  <inkml:trace contextRef="#ctx0" brushRef="#br0" timeOffset="9041.053">12542 17881 25791 0,'0'0'2304'0,"0"0"-1856"16,0 0-448-16,0 0 0 0,0 0 1680 16,0 0 240-16,0 0 64 0,0 0 0 0,0 0-592 0,0 0-112 15,0 0-32-15,0 0 0 0,0 0-944 0,8-5-304 0,1 2 160 0,-9 3-160 32,7-3-2384-32,-7 3-560 0</inkml:trace>
  <inkml:trace contextRef="#ctx0" brushRef="#br0" timeOffset="9406.128">12876 17414 27231 0,'0'0'1216'0,"5"-7"240"16,-2-1-1168-16,2 0-288 0,-1 2 0 0,-4 6 0 15,5-8 1552-15,-5 8 256 0,0 0 48 0,5-7 16 0,-5 7-112 0,0 0-32 16,0 0 0-16,0 0 0 0,0 0-992 0,0 0-208 16,0 9-32-16,-1 1-16 0,0 1-256 0,-3 2-48 15,-1 1-16-15,-1 3 0 0,-2 2-160 0,-3 0 160 16,0 5-160-16,0 0 160 16,-2 0-160-16,2 2 0 0,2 2 144 0,-2 0-144 0,1 0 0 0,2-2 0 15,-2-1 0-15,3-1 0 0,4-1 0 0,1-2 0 16,1-3 0-16,2-1 0 0,2-4 0 0,1-2 0 15,0-1 0-15,3-1 128 16,-1-1-128-16,2-2 0 0,0 0 0 0,0-2 0 0,2 0 0 16,0-1 0-16,0-3 0 0,1 0 0 15,-3 0-1120-15,-8 0-144 0,0 0-16 0</inkml:trace>
  <inkml:trace contextRef="#ctx0" brushRef="#br0" timeOffset="9576.727">12606 17745 21183 0,'0'0'1888'15,"0"0"-1504"-15,0 0-384 0,1-7 0 0,-1 7 2128 0,4-8 368 0,3 2 64 0,-2 2 0 0,3 0-1136 0,1 1-224 32,0 1-48-32,3 0-16 0,2 0-768 0,3 1-160 15,-1 1-16-15,3 1-16 0,0 1-176 0,0 1 0 0,2 1 0 0,1 1-10400 16,0 2-2112-16</inkml:trace>
  <inkml:trace contextRef="#ctx0" brushRef="#br0" timeOffset="9722.85">13106 17849 6447 0,'0'0'576'0,"-1"-7"-576"15,1 7 0-15,-2-9 0 16,2 9 6240-16,3-10 1136 0,2 2 240 0,2 1 32 0,0 3-5888 0,3 0-1184 15,1 1-224-15,1 1-10592 16,0 0-2128-16</inkml:trace>
  <inkml:trace contextRef="#ctx0" brushRef="#br0" timeOffset="10358.601">14473 17385 20271 0,'-2'-14'896'0,"4"7"192"0,0-2-880 0,-1 0-208 0,2 0 0 0,2 2 0 0,-1-1 3008 0,0 0 544 0,1 0 112 0,-5 8 32 0,0 0-1424 0,5-5-288 0,-5 5-48 0,0 0-16 16,0 0-1024-16,0 0-192 0,0 0-64 0,0 0 0 15,4 10-320-15,-4 2-64 0,-4 2 0 0,1 3-16 16,-1-1-96-16,-1 5-16 0,1 3 0 0,0 3 0 16,2-1-128-16,-2 3 0 15,-3 2 0-15,2 2 0 0,-2 1 0 0,2 0 0 0,-1 0 0 0,2 0 0 0,0 1 0 0,4 0 0 32,0-1 0-32,0-1 0 0,3 0 0 0,0-2 0 0,1-3 0 0,1-2 0 0,-1-3 144 0,2-3-144 15,-1-3 160-15,2-4-160 16,-4-2 0-16,0-1-288 0,0-2 32 0,-3-8 16 31,0 0-1136-31,4 7-224 0,-4-7-64 0,0 0 0 16,0 0-2128-16,0 0-432 0</inkml:trace>
  <inkml:trace contextRef="#ctx0" brushRef="#br0" timeOffset="10775.397">14826 17651 5519 0,'3'-10'496'0,"0"0"-496"0,1 1 0 0,0 0 0 0,-1 2 6032 0,1 0 1120 0,-4 7 208 0,0 0 64 15,1-7-3888-15,-1 7-768 0,0 0-144 0,0 0-48 16,0 0-1184-16,0 0-240 0,-10 2-64 0,-1 2 0 16,-1 3-720-16,-3 1-160 0,-1 3-16 0,-3 3-16 15,-2 0-176-15,-2 0 0 0,0 2 144 0,0-2-144 16,0-1 0-16,0 0 144 0,0-1-144 0,1 0 0 15,2 2 128-15,1-2-128 0,2-2 0 0,2 1 0 16,3-1 0-16,2-2 0 0,1 1 0 0,2-1 0 16,1-2 0-16,6-6 0 0,-4 7 0 0,4-7-144 15,0 0 144-15,0 0 0 0,2 10 0 0,-2-10-128 16,0 0 128-16,6 11 0 16,-6-11 0-16,7 10 0 0,1-1 160 0,0-2-32 0,2-1-128 0,-3-1 192 15,2 0-192-15,1 1 144 0,0 1-144 0,1 1 128 16,-2-2-128-16,2 1 0 0,-3-1 0 0,2 2 0 15,0 0 0-15,-1 0 0 0,-1-1 128 0,1 2-128 0,0 0 0 0,1-1 0 16,0-2-160-16,0 1 160 16,0-2-1648-16,0 0-224 0,0-2-48 0</inkml:trace>
  <inkml:trace contextRef="#ctx0" brushRef="#br0" timeOffset="11059.043">15230 17477 25791 0,'0'0'2304'0,"-1"-8"-1856"0,1 1-448 0,0 7 0 0,-2-8 2288 0,2 8 352 0,-4-5 80 0,4 5 16 0,-7-2-880 0,7 2-192 16,-9 4-16-16,1 2-16 0,-2 4-976 0,-1 3-192 31,-1 3-32-31,-4 1-16 0,1 3-256 0,-3 2-160 0,2 0 192 0,-1 2-192 15,1 2 144-15,-2 0-144 16,2-1 0-16,0 4 144 0,2 3-144 0,2 1 0 16,2 0 0-16,2 1 0 0,2 1 0 0,2-1 0 0,2-2 0 0,2-3 0 15,3-3 0-15,2-3 0 0,0-2-224 0,3-1 80 16,1-3-768-16,2-1-160 0,0-4-16 0,1-2-16 16,1-2-544-16,1-3-96 0,1-2-32 0</inkml:trace>
  <inkml:trace contextRef="#ctx0" brushRef="#br0" timeOffset="11510.05">15224 17902 8287 0,'0'0'368'0,"0"0"80"16,-6-13-448-16,3 4 0 0,2 0 0 0,1 1 0 0,0 0 5184 0,0 8 944 0,2-8 192 0,1 1 32 15,2-1-3792-15,0 1-768 0,2-1-160 0,0 1-32 16,-1 2-656-16,-6 5-144 0,8-6-32 0,-2 2 0 0,-6 4-96 0,9-5-32 15,-9 5 0-15,8-3 0 0,-8 3-80 0,0 0-32 16,8-2 0-16,-8 2 0 0,0 0-240 0,6 9-48 16,0-2-16-16,-5 2 0 0,0 1-80 0,-1 1-16 15,-1 1 0-15,0 0 0 0,-1-1-128 0,-1 3 128 0,1 0-128 0,0 1 128 32,0 0-128-32,1-2 0 0,-2-1 0 0,2-2 128 0,0-1-128 0,1-9 0 15,0 8 0-15,0-8 128 0,0 0-128 0,0 0 0 16,6 8 0-16,-6-8 128 0,0 0-128 0,11 0 0 15,-1-2 144-15,-2 0-144 0,-1-4 128 0,2 1-128 16,0-2 128-16,-1-1-128 0,0 1 0 0,1-1 0 16,1-1 0-16,-4 0 128 0,-2 1-128 0,0 0 0 15,2 2 0-15,-6 6 0 0,4-7 0 0,-4 7 144 16,0 0-144-16,0 0 0 0,0 0 0 0,0 0 0 0,0 0 0 0,0 0 0 16,0 0 0-16,0 0 0 0,0 0 0 0,0 11 0 15,0 1 0-15,0 0 0 16,0-1 0-16,0 0 0 0,-1-2 0 0,1 2 0 0,1 0 0 0,1 0 0 0,0-1-160 0,1-1 160 15,0 0-160-15,-3-9 160 32,5 10-480-32,1-2 0 0,-6-8 0 0,9 6 0 0,0 0-1904 0,-1-3-384 0,1-1-80 0</inkml:trace>
  <inkml:trace contextRef="#ctx0" brushRef="#br0" timeOffset="11703.607">15679 17928 911 0,'0'0'0'0,"0"0"0"0,0 0 0 0,0 0 0 0,0 0 0 0,-3 8 0 0,3-8 6288 0,-2 11 1184 0,1 0 224 0,1 1 48 0,0 1-4736 0,0 0-960 15,1 0-192-15,1 1-48 0,-1-1-656 0,-1 1-144 16,0-1-32-16,-1 2 0 0,0 0-272 0,-1 0-48 16,-1 2-16-16,0-2 0 0,0-2-336 0,0 1-80 15,-3-1-16-15,2 0 0 0,-2 0-208 0,2-1 0 16,-1-3 0-16,1-1 0 15,4-8-2944-15,0 0-512 0,0 0-128 0</inkml:trace>
  <inkml:trace contextRef="#ctx0" brushRef="#br0" timeOffset="12309.824">15800 17889 18431 0,'0'0'1632'0,"0"0"-1312"15,0 0-320-15,-1-7 0 0,1 7 2608 0,-1-9 448 16,1 9 80-16,0 0 32 0,0 0-1008 0,2-9-208 16,-2 9-32-16,0 0-16 0,0 0-688 0,6-8-128 15,-6 8-16-15,4-6-16 16,-4 6-224-16,0 0-32 0,8-5-16 0,-8 5 0 16,8-5-144-16,-8 5-16 0,5-6-16 0,2 2 0 15,-1 0-320-15,1-1-64 0,-7 5-16 0,9-4 0 0,1-1-16 0,-3 3 0 16,1-1 0-16,0 0 0 0,-8 3-64 0,7-3 0 15,-7 3-128-15,8-1 192 0,-8 1-64 0,0 0-128 16,0 0 176-16,7 3-176 16,-7-3 128-16,0 0-128 0,3 8 0 0,-3 3 0 0,-1 0 128 0,-1 4-128 15,-1 0 0-15,0 3 0 0,-1 0 0 0,0 0 128 16,0 0-128-16,1-1 0 0,2 1 0 0,-2-1 0 16,2 1 0-16,1 0 0 0,1-2 176 0,2-1-176 0,0-1 160 0,0-3-160 31,1-3 0-31,-4-8 0 0,5 10 0 0,-5-10 0 0,0 0 192 0,9 6-48 15,-9-6-16-15,12 1 0 0,-2-3 64 0,0-3 0 16,1-1 0-16,-4-3 0 0,2-1-64 0,-1 0 0 16,-1 0 0-16,-2 0 0 0,-1-1-128 0,0 0 160 15,-1 0-160-15,-1-1 160 0,0 0-160 0,0 1 0 16,-2 0 0-16,0 1 128 0,0 1-128 0,-2 1 0 16,0-1 0-16,0 1 0 0,2 8 0 0,-3-6 0 15,1 0 0-15,2 6 0 0,0 0 0 0,0 0 0 0,0 0 0 0,0 0 0 16,0 0 0-16,0 0 0 0,0 0 0 0,0 0 0 15,0 0-144-15,0 0 144 0,0 0 0 0,0 0 0 16,0 0-128-16,11-1 128 0,-2 0 0 0,1 1 0 0,0 0 0 0,1 0 0 16,1 0 0-1,2 0 0-15,1-1 0 0,1 0-128 0,3 0 128 0,0-1 0 0,-2 1 0 0,1 0-160 16,0 0 160-16,-2 0-128 31,0 0-1536-31,-1 0-320 0,-1-1-48 0,-2-2-17984 0</inkml:trace>
  <inkml:trace contextRef="#ctx0" brushRef="#br0" timeOffset="12623.131">16340 17579 21183 0,'0'0'1888'0,"0"0"-1504"0,8-5-384 0,1 1 0 0,-3 1 3152 0,-6 3 560 0,10-3 128 0,0 2 0 15,0 0-1248-15,1 1-256 0,-1 0-48 0,1 2-16 16,0 2-1056-16,-1 2-192 16,0-1-64-16,0 3 0 0,0 1-528 0,0 2-112 0,-2 1-32 0,1 4 0 15,-2 0-288-15,-1 1 160 0,0 2-160 0,-3 3 128 16,-2 2-128-16,-1 4 128 0,-1 0-128 0,-1 4 128 16,-1 2-128-16,-2 2 128 15,0 0-128-15,-2 0 128 0,1-1-128 0,-3-1 0 16,-2 1 0-16,-1-4 0 0,-3-2 0 0,1-1 0 15,0-3 0-15,-1-2 0 0,2-1-160 0,1-2-64 0,0-3-16 16,1-1 0 0,0-4-2576-16,1-1-528 0,1-1-112 0</inkml:trace>
  <inkml:trace contextRef="#ctx0" brushRef="#br0" timeOffset="13154.938">16921 17808 11055 0,'0'0'480'0,"0"0"112"0,-8-2-464 0,8 2-128 0,0 0 0 15,0 0 0-15,-5-1 4176 0,5 1 816 0,0 0 176 0,0 0 16 0,0 0-2304 0,0 0-448 0,0 0-112 0,0 0-16 16,0 0-896-16,11-4-192 0,-3 2-48 0,2 0 0 15,1 0-384-15,2 0-80 0,2-1 0 0,3 1-16 16,2 0-368-16,2-1-80 0,2-2-16 0,1 1 0 16,0 1-224-16,1-1 128 0,-2 0-128 0,1 1 0 31,2-1-496-31,-2 3-192 0,-1 1-32 0,0 0-12400 0,-4 1-2464 0</inkml:trace>
  <inkml:trace contextRef="#ctx0" brushRef="#br0" timeOffset="13345.358">17011 17953 10127 0,'-22'5'448'0,"9"-2"96"0,1 1-544 0,3 1 0 0,9-5 0 0,0 0 0 15,0 0 5504-15,0 0 976 0,0 0 208 0,11 6 32 16,1-3-4448-16,5-3-896 0,5-2-176 0,1 1-48 16,3-2-640-16,3 0-128 0,2-1-16 0,1 0-16 15,1 0-352-15,2-2 128 0,1 1-128 0,2 0 0 16,-1 1 0-16,-1 1 0 0,-2 0 0 0</inkml:trace>
  <inkml:trace contextRef="#ctx0" brushRef="#br0" timeOffset="14027.74">18359 17377 22111 0,'8'-7'1968'0,"1"0"-1584"0,4-1-384 0,1 0 0 0,0 2 2496 0,-2-1 400 0,-1 0 96 0,-2 2 16 16,-1 0-672-16,-2 2-128 0,-6 3-32 0,0 0 0 0,0 0-752 0,0 0-144 15,0 0-48-15,0 0 0 0,0 0-560 0,0 0-112 16,0 0-32-16,-4 9 0 16,-5 1-128-16,-1 1-16 0,-4 2-16 0,-3 1 0 0,-1 2-224 0,-4 0-144 15,-4 2 192-15,-1 3-192 0,-3 3 128 0,-2 1-128 16,-2 2 0-16,2-2 0 15,0 0 0-15,2 3 0 0,-1-2 0 0,2-1 0 16,4-3 0-16,1-1 0 0,2-2 0 0,1 0 0 16,3-4 0-16,3-1 0 0,2-1 0 0,2-2 0 0,2 0 0 0,1-2 0 15,2-1 0-15,6-8 0 0,-4 7 0 0,4-7 0 16,0 0 0-16,0 10 0 0,0-10 0 0,5 8 0 16,-5-8 0-16,7 8 0 0,1-1 0 0,1-1 0 15,1 0 0-15,0 0 0 0,-2 1 0 0,1 2 0 0,1 2 0 0,1 1 0 16,1 2 0-16,0 1 0 0,2-1 0 0,0 0 0 15,0 2 0-15,-1-1 0 16,2 0 0-16,-1 1 0 0,1-1 0 0,2-1-176 16,0 1 176-16,3-1-160 0,1 0-800 15,1 2-144 1,1-2-48-16</inkml:trace>
  <inkml:trace contextRef="#ctx0" brushRef="#br0" timeOffset="14344.827">18796 17627 32591 0,'-15'-11'1440'0,"8"6"304"0,-3 1-1392 0,2-1-352 0,2 2 0 0,6 3 0 0,-5-5 1568 0,-1 0 240 0,1 2 48 0,5 3 16 0,0 0-272 0,0 0-48 0,0 0-16 0,0 0 0 0,0 0-768 0,0 0-176 15,0 0-16-15,12-1-16 0,0 1-256 0,0 0-48 16,0 0-16-16,3 0 0 0,0-1-48 0,4 0 0 16,-1-1 0-16,3 1 0 15,4-1-64-15,1-1-128 0,1 0 176 0,2-1-176 0,1 1 128 0,2 1-128 0,1 0 0 0,2 0 0 32,1 1 0-32,0 0 0 0,1 0 0 0,0 1 0 15,1-1-608 1,-4 1-224-16,-5 1-64 0,-1-1 0 0,-4 0-2096 0,-2 0-416 0,-3 0-96 0,-2 2-16 0</inkml:trace>
  <inkml:trace contextRef="#ctx0" brushRef="#br0" timeOffset="14541.614">19292 17553 14735 0,'-18'-5'640'0,"9"3"160"0,-2-1-640 0,1 1-160 0,0 0 0 16,2-1 0-16,0 1 4576 0,0 1 880 0,8 1 176 0,-6 0 48 15,6 0-2864-15,0 0-576 0,0 0-128 0,-7 7 0 16,7-7-1152-16,-3 10-208 0,1-1-48 0,0 2-16 15,2 2-336-15,0 1-64 0,0 1-16 0,2 4 0 0,0 2-112 0,-1 1-32 32,0 0 0-32,0 1 0 0,-1 2-128 0,-1 3 0 0,0 0 144 0,0 0-144 0,-1-1 0 0,-1 1-192 15,1 0 32-15,-1-1 0 16,0-3-2240-16,-2-1-448 0,1-2-96 0</inkml:trace>
  <inkml:trace contextRef="#ctx0" brushRef="#br0" timeOffset="14779.299">18908 18089 5519 0,'-19'-3'496'16,"-1"0"-496"-16,2 0 0 0,1-1 0 0,1 1 6960 0,5 1 1296 0,-2 0 256 0,5 1 48 16,0 0-5424-16,8 1-1072 15,0 0-208-15,0 0-64 0,0 0-912 0,0 0-192 16,0 0-48-16,0 0 0 16,9 1-384-16,1 0-96 0,0-1-16 0,2 0 0 0,2-1 32 0,1 0 0 15,2-1 0-15,2 1 0 16,1-2-48-16,0 0 0 0,2-1 0 0,1 1 0 0,3-1-128 0,-1 0 0 0,-1 1 0 0,1 0 128 15,0 1-128-15,0-1 0 0,-1 2 0 0,0 0 128 16,2 1-128-16,-3-1-272 0,-2 0 64 0,0 0 16 31,-3 0-1792-31,0 0-336 0,-3-1-80 0,0-1-16 16,-1 2-1424-16,-3-1-272 0</inkml:trace>
  <inkml:trace contextRef="#ctx0" brushRef="#br0" timeOffset="15145.218">19333 17895 10127 0,'-3'-7'896'0,"1"0"-704"16,0-2-192-16,1 0 0 0,1 0 4416 0,0 0 864 16,1 1 160-16,1-1 48 0,-1 0-2432 0,2 0-496 0,-3 2-80 0,1-2-32 15,-1 9-784-15,2-10-144 0,-1 1-48 0,-1 9 0 16,-1-9-672-16,1 9-144 0,-3-7-16 0,3 7-16 16,-8-6-304-16,0 4-48 0,-1 0-16 0,-2 2 0 15,-1 1-256-15,-1 2 128 0,0 1-128 0,-3 1 0 16,0-2 0-16,-1 2 0 0,0 0 0 0,1 2 0 0,2-1 0 0,2 1 0 15,0-1 0-15,3 0 0 16,1 1 0-16,4 0 0 0,4-7 0 0,-2 10 0 16,2-10 0-16,2 10 0 0,-2-10 0 0,9 10 0 0,2-2 0 0,0-4 0 0,1-1 0 0,1 1 0 15,2-2 0-15,2-1 0 0,-1-1 0 0,0-1 0 16,-2-1 0-16,0-2 0 0,-2 1 0 0,0-1 0 16,-2-1 192-16,-1 0-192 0,-2 0 192 0,-2 0-192 15,-5 5 240-15,5-9-64 0,-5 0-16 0,-3 0 0 16,-1 1-32-16,-1-1-128 0,-4 1 192 0,-1 2-64 15,-1 0-128-15,-1-1 0 0,0 2 0 0,-2 1-176 16,0 0-144-16,1 2-48 16,0 0 0-16,1 1 0 15,2 1-1248-15,0 2-256 0,0 1-48 0,2 2-17088 16</inkml:trace>
  <inkml:trace contextRef="#ctx0" brushRef="#br0" timeOffset="15740.685">19963 17586 27519 0,'11'-16'1216'0,"-1"5"256"0,2-2-1168 0,0 0-304 0,0-1 0 0,0 1 0 0,-1 2 1616 0,-2-2 272 0,-2 1 48 0,-1 2 16 15,-3 4-80-15,-3 6-16 0,0 0 0 0,0 0 0 0,-3-7-880 0,3 7-176 16,-9-1-32-16,-2 4-16 16,-3 3-400-16,-2 2-80 0,-1 0-16 0,-3 6 0 15,0 3-256-15,-1 4 0 16,-1 3 128-16,1 4-128 0,-3 2 0 0,3 0 0 0,2 0 0 0,0 2-144 16,2 1 144-16,3 0 0 0,1 0 0 0,2 2-128 15,2 1 128-15,4 1 0 0,2-3-144 0,6-2 144 16,2-4-416-16,4-2-16 0,2-3 0 0,3-1 0 15,2-2-1312-15,-2-4-272 0,2-3-48 0,1-3-16 16,3-3-272-16,-2-3-48 0,3-3-16 0,-2-3 0 0</inkml:trace>
  <inkml:trace contextRef="#ctx0" brushRef="#br0" timeOffset="16191.234">20050 17870 21183 0,'-7'-11'944'0,"3"3"192"0,-1 0-912 0,2 1-224 16,3 7 0-16,-2-9 0 0,-2 0 2960 0,4 9 560 15,0-10 96-15,1 1 32 0,-1 9-1664 0,5-9-320 16,0 3-64-16,-5 6 0 0,8-7-832 0,2 3-144 16,-1 2-48-16,0-2 0 0,-1 1-112 0,2 2-16 15,0 0-16-15,1 3 0 16,-1 0-112-16,-1 0-32 0,0 1 0 0,-2 0 0 0,0 2-96 0,-2 2 0 16,-5-7-16-16,8 9 0 0,-3 0-176 0,-5-9 128 15,3 10-128-15,-1-1 128 0,-1 1-128 0,-1 0 128 0,0-10-128 0,-1 12 128 16,0 0-128-16,0 1 128 0,-1-4-128 0,1 2 128 15,1 0-128-15,0-1 128 16,0-1-128-16,0-9 128 0,0 0-128 0,3 8 128 0,-3-8-128 0,5 5 128 16,-5-5-128-16,10 3 0 0,0-5-192 0,0 0 192 0,-1-1-128 0,0-1 128 15,-1-2 0-15,0-2 0 0,0 1 0 0,-1-1 0 16,-1 0 0-16,1 1 0 0,-1 0 0 0,0 1 0 16,-6 6 0-16,6-5 0 0,-6 5-144 0,7-4 144 15,-7 4 0-15,0 0 0 0,0 0-144 0,0 0 144 16,0 0 0-16,0 0-144 15,7 6 144-15,-2 3 0 0,-2 2-144 0,1 1 144 16,-2-1 0-16,2 0 0 0,0-1-144 0,-1 0 144 16,-1-1 0-16,1-1 0 15,2 1 0-15,-1-1 0 0,2 0 0 0,0-2 0 0,2-1 0 0,1-2 0 0,-9-3 0 0,10 2-192 16,-10-2 192-16,11-1-208 16,0 0-1392-16,0-2-256 0,1-2-64 0</inkml:trace>
  <inkml:trace contextRef="#ctx0" brushRef="#br0" timeOffset="16444.444">20570 17646 9215 0,'0'0'816'0,"0"0"-656"0,0-7-160 0,0 7 0 0,0 0 4880 0,0 0 944 0,0 0 192 0,9-4 48 0,-9 4-3376 0,9-2-656 0,-9 2-144 0,11 1-32 0,-3 1-496 0,0 2-96 15,-8-4-32-15,10 7 0 0,-1 2-384 0,-2 1-80 16,-1 0 0-16,-1 1-16 0,1 0-336 0,-1 1-64 16,0 2-16-16,-2 1 0 0,-1 0-208 0,1 2-128 0,-3 0 160 0,-2 2-160 15,0 0 160-15,-2-1-160 16,-1 3 160-16,0 1-160 0,-1 0 0 0,0 0 0 16,-1-1-128-16,0-2 128 15,-1 0-1872-15,1-3-272 0,1-2-48 0</inkml:trace>
  <inkml:trace contextRef="#ctx0" brushRef="#br0" timeOffset="16646.794">20910 17941 34031 0,'0'0'1504'0,"0"0"320"16,0 0-1456-16,0 0-368 0,0 0 0 0,0 0 0 0,3 11 848 0,-1-2 112 31,1 1 0-31,-3 1 16 0,0 0-128 0,-2 1-16 0,0 0-16 0,-2 1 0 0,-2 2-528 0,-1-1-96 16,-2 0-32-16,0 2 0 0,0 0-32 0,0-1-128 0,0-1 192 0,-1 0-64 31,0-1-1984-31,1 1-384 0,0 0-96 0</inkml:trace>
  <inkml:trace contextRef="#ctx0" brushRef="#br0" timeOffset="17094.768">21232 17605 911 0,'0'0'0'0,"-5"-5"0"15,-1-4 0-15,1 4 0 0,5 5 6704 0,-5-5 1248 16,5 5 256-16,-3-5 48 0,3 5-4832 0,-2-6-976 15,2 6-192-15,0 0-32 0,0 0-688 0,2-7-144 0,-2 7-32 0,5-6 0 16,-5 6-640-16,10-5-128 16,1-1-16-16,1 2-16 0,1 1-160 0,2-1-16 0,1 1-16 0,2 1 0 15,0 0-240-15,1-1-128 0,3 1 160 0,3 0-160 16,0 0 0-16,2 1 128 16,1 0-128-16,-2-1 0 0,0 1 0 0,-2 1 0 15,0 1 0-15,-2-1 0 16,-2-1-1168-16,-3 1-288 0,0 3-48 0,-5-2-16 15,0-1-1888-15,0 0-384 0</inkml:trace>
  <inkml:trace contextRef="#ctx0" brushRef="#br0" timeOffset="17308.666">21565 17521 3679 0,'-6'-1'320'0,"-2"-1"-320"0,0-1 0 0,8 3 0 16,-8 0 6112-16,1 2 1152 0,7-2 224 0,-8 3 64 15,2 0-4512-15,6-3-896 0,-6 7-176 0,2 2-48 16,-1-1-688-16,2 3-144 0,1 0-16 0,0 3-16 0,1 1-432 0,0 3-96 31,-1 0-16-31,1 3 0 0,0 0-192 0,1 2-32 0,0-1-16 0,0 1 0 0,0 1-144 0,-1 2-128 16,0-2 144-16,1 1-144 0,0-1 128 0,0 1-128 15,0-2 0-15,0-1 0 0,1-2 0 0,0-2 0 16,-1-1 0-16,1-2 0 16,0-3-1616-16,-1-1-272 0,-2-2-48 0,2-9-16 15,-2 9-2304-15,2-9-464 0</inkml:trace>
  <inkml:trace contextRef="#ctx0" brushRef="#br0" timeOffset="17530.298">21314 18027 17503 0,'-17'-4'1552'0,"7"1"-1232"0,1 1-320 0,1 0 0 0,-1 1 2960 0,0 0 544 0,1 0 96 0,8 1 32 31,-7-1-1360-31,7 1-272 0,0 0-48 0,0 0-16 0,0 0-784 0,0 0-176 0,0 0-16 0,0 0-16 16,0 0-432-16,0 0-64 0,0 0-32 0,0 0 0 15,0 0-144-15,12 1-16 0,0-1-16 0,2 0 0 16,4-1-240-16,-1-1 144 0,1 1-144 0,3 0 128 15,0 0-128-15,1-1 0 0,2 0 144 0,-1 1-144 16,1 0 0-16,-1-1 0 0,-1 0 0 0,-1 1 0 16,-2-1-1904-16,-3 0-288 0,1 0-64 0</inkml:trace>
  <inkml:trace contextRef="#ctx0" brushRef="#br0" timeOffset="17946.363">21498 17827 11967 0,'10'-8'528'0,"-3"4"112"0,1-3-512 0,-1 2-128 0,1-1 0 0,-1-1 0 0,-1 0 3792 0,1-2 736 16,2 0 144-16,-3 3 16 0,2-2-1536 0,-3 0-304 15,-1 0-64-15,-4 8-16 16,4-7-1040-16,-4 7-224 0,2-8-32 0,-2 8-16 15,0 0-560-15,0 0-96 0,-4-8-32 0,4 8 0 0,-9-5-384 0,0 3-96 0,0 1-16 0,-2 1 0 16,0 0-144-16,-1 2-128 0,-2 0 192 0,0 1-192 16,-2 1 128-16,1-1-128 0,1 0 0 0,2 2 0 15,1-1 0-15,1 1 0 0,1 0 0 0,2-1 0 16,7-4 0-16,0 0 0 0,0 0 0 0,0 0 0 16,0 0 0-16,0 9 0 0,0-9 0 0,7 8 0 15,-1-3 0-15,4 0 0 0,2-3 0 0,2 1 0 16,1-1 0-16,2 2 0 0,-1-2 0 0,1-1 0 15,-1 0 0-15,1-1 0 0,-1 0 0 0,-1 0 0 16,1 0 0-16,-2 0 0 0,-4-1 0 0,-1 0 0 16,-9 1 128-16,9-1-128 15,-9 1 0-15,0 0 0 0,0 0 144 0,0 0-144 16,0 0 0-16,0 0 144 0,0 0-416 0,0 0-96 0,0 0-16 0,0 0 0 16,-4-8-1216-1,4 8-256-15,0 0-64 0,0 0 0 0,0 0-1136 0,0 0-224 0,0 0-48 0</inkml:trace>
  <inkml:trace contextRef="#ctx0" brushRef="#br0" timeOffset="18244.161">21957 17602 1839 0,'12'-13'160'0,"-3"4"-160"0,-1-1 0 0,0-1 0 15,2-1 6992-15,0 1 1376 0,-4 1 272 0,-1 1 48 16,-1 0-5024-16,-1 0-992 0,-3 9-208 0,0 0-32 15,2-7-992-15,-2 7-192 0,0 0-32 0,0 0-16 16,-8 0-816-16,-2 4-176 0,-2 1-16 0,-2 3-16 16,-1 2-176-16,-4 2 0 0,-2 1 0 0,-2 1 0 15,1 2 0-15,0 0 0 0,-1 3 0 0,2 1 0 16,2 1 0-16,2 0 0 0,-1-2 0 0,4 4 0 0,2 4 0 16,2 0 0-16,2 0-128 0,3-3 128 0,1 1 0 0,3 2-144 0,1-1 144 0,3-2 0 31,2-3-128-31,0-2 128 0,2-3 0 0,3-1 0 0,0-3-128 0,1-1 128 0,-1-2 0 0,2-3 0 15,1 0-272-15,0-3 48 0,0-2 16 0,1-1 0 16,-2 0-2128 0,0-2-416-16,-1-1-96 0</inkml:trace>
  <inkml:trace contextRef="#ctx0" brushRef="#br0" timeOffset="18761.388">21932 17862 22511 0,'0'0'992'0,"0"0"224"0,0 0-976 16,7-6-240-16,-7 6 0 0,8-6 0 0,-8 6 2176 0,7-7 400 16,-7 7 80-16,7-7 16 0,0 1-432 0,0 1-96 0,-7 5-16 0,8-6 0 15,2-1-704-15,-1 2-144 0,0-1-16 0,0 1-16 16,0 1-288-16,-1-2-64 0,2-1-16 0,-1 3 0 0,-1 1-240 0,-8 3-32 16,10-5-16-16,-10 5 0 0,0 0-208 0,7-1-64 15,-7 1 0-15,0 0 0 0,0 0-176 0,6 8-144 16,-6-8 192-16,2 10-192 0,-2-1 160 0,-1 1-160 15,0-1 128-15,-1 4-128 0,-2-2 0 0,2 2 128 16,0-1-128-16,0 3 0 16,1 2 0-16,1-1 0 0,0-1 0 0,1-2 0 15,1 0 0-15,2-1 0 0,-1 0 0 0,1-2 0 16,0-1 0-16,2-3 0 0,-6-6 0 0,8 6 0 16,-1-2 0-16,2-1 128 0,0-3-128 0,3-2 0 15,-2-1 128-15,2-1-128 0,2-2 128 0,-2-1-128 0,2-1 128 0,-3-1-128 16,-3 0 128-16,1 0-128 0,-2 0 0 0,-1-2 0 15,-1-2 0-15,-1 1 0 0,-1 1 0 0,0 0 0 16,-3 1 0-16,0 2 0 0,-1-1 0 0,-1 1 0 16,0 0 0-16,2 8 0 0,0 0 0 0,-3-7 0 15,3 7 0-15,0 0 0 0,0 0 0 0,0 0-144 16,-6-6 144-16,6 6 0 0,0 0-128 0,0 0 128 0,0 0 0 0,0 0 0 16,0 0-128-16,0 0 128 15,0 0 0-15,0 0 0 0,0 0-128 0,0 0 128 0,0 0 0 0,0 0 0 16,9 2 0-16,0 1-128 0,0-2 128 0,1 0 0 0,0 0 0 0,0 1-192 15,-1 0 192-15,2 1-160 16,2-1-256-16,0 0-48 0,0 0-16 0,1 1 0 16,2 1-1808-16,-3-2-352 0,-1 0-80 0,-2 0-10224 15,-1 1-2048-15</inkml:trace>
  <inkml:trace contextRef="#ctx0" brushRef="#br0" timeOffset="19060.761">22538 17643 17503 0,'0'0'768'0,"0"0"176"0,3-9-752 0,2 3-192 0,-5 6 0 0,6-6 0 0,-6 6 3776 0,7-4 736 16,-7 4 144-16,7-4 16 0,-7 4-2112 0,10-1-416 15,-10 1-96-15,9 4 0 0,-1 0-992 0,-2 2-192 16,2-1-32-16,-2 3-16 0,-1 1-272 0,1 0-48 0,-2 4-16 0,0-2 0 31,0 0-208-31,-1 2-32 0,-1 1-16 0,0 1 0 0,-2 2-96 16,0 1 0-16,-2 0-128 0,0 1 192 0,-1 2-192 0,-2 1 176 15,-1 0-176-15,-2 0 160 16,0 0-160-16,0 0 0 0,-1 0 0 0,0-2 128 0,0-3-128 0,-1-1 0 16,-2-2-192-16,0-1 192 15,0-1-2048-15,0-1-272 0,0-1-64 0</inkml:trace>
  <inkml:trace contextRef="#ctx0" brushRef="#br0" timeOffset="19876.54">22795 17430 21999 0,'0'0'960'0,"0"0"224"0,-2-7-944 0,2 7-240 0,-1-8 0 0,1 8 0 0,-2-10 2128 0,0 3 384 15,2 7 80-15,-3-8 16 0,3 8-272 0,0 0-48 16,0 0-16-16,-2-8 0 0,2 8-592 0,0 0-112 0,0 0-32 0,0 0 0 16,0 0-640-16,0 0-144 0,0 0-32 0,0 0 0 15,0 0-336-15,0 0-80 0,0 0-16 0,0 0 0 16,6 7-32-16,0 1-16 15,3 0 0-15,1 2 0 0,2 0-64 0,2 1-16 16,2 2 0-16,0 1 0 0,0-2-32 0,2 2 0 16,-2 1 0-16,2-1 0 0,0-2-128 0,1 0 0 0,1-1 0 0,0 1 0 15,1-2 0-15,-1 0 0 0,-1 0 0 0,2 0 0 16,1-1 0-16,-1 0 0 0,-3 0 0 0,1 1 0 16,-1-2 0-16,-2-2 0 0,0 0 0 0,-2 0 0 15,1-1 0-15,-2-2 208 0,0-1-48 0,-2 0-16 16,0 0-16-16,-3-2-128 0,-8 0 192 0,9-2-64 15,-1 1 192-15,-8 1 48 0,0 0 0 0,0 0 0 16,0 0-48-16,0 0 0 0,0 0 0 0,0 0 0 0,0 0-176 0,0 0-144 16,-6 8 192-16,-2 0-192 15,-3-2 128-15,-2 4-128 0,-1 1 0 0,-2 4 0 0,-4 2 0 0,-1 4 0 16,-1 2 0-16,-1 5 0 0,-1 4 0 0,-2 2 0 16,0 1 0-16,-2 0 0 0,1-1 0 0,1-1 0 0,1-1 0 0,4-4 0 15,3-4 0-15,2-3 0 16,3-3 0-16,3-1 0 0,1-2 0 0,2 0 0 0,2-3 0 0,1-1 0 15,1-3 0-15,3-8 0 0,-5 9 0 0,5-9 0 16,0 0 0-16,0 0 0 0,-3 9 0 0,3-9 0 16,0 0 0-16,0 0 0 0,0 0 128 0,-7 6-128 15,7-6 0-15,0 0 0 16,0 0 128-16,0 0-128 0,-7 3 0 0,7-3 0 16,0 0 0-16,-7 4 0 0,7-4 0 0,-7 6 0 15,7-6 0-15,-6 5 0 0,6-5 0 0,0 0 0 0,0 0 0 0,-6 7 0 16,6-7-128-16,-5 8 128 0,5-8-208 0,-3 8 80 31,3-8-320-31,-3 9-64 0,3-9-16 0,-1 10 0 16,1-10-1376-16,1 11-272 0,0-1-48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9T18:11:18.7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5462 9705 11055 0,'14'-29'480'0,"-14"29"112"0,0 0-464 0,-4-5-128 0,4 5 0 0,-3-4 0 0,0 1 0 0,3 3 0 0,-5-1 0 0,0 1 0 0,-1 1 0 0,1 2 0 0,-2 2 7376 0,-1 2 1456 16,1 1 304-16,-2 3 48 0,-2 3-6880 0,0 4-1392 15,-1 1-272-15,-1 6-48 16,-3 4-272-16,0 4-48 0,-1 4-16 0,2 3 0 16,-2 5-128-16,4 4-128 0,0 0 144 0,1 4-144 15,1 2 0-15,3 2 0 0,3 2 0 0,2 1 0 0,5 2 0 0,2-2 0 16,3-1 0-16,2-2 0 15,0-3-144-15,4-4-32 0,4-2 0 0,6 2 0 0,1-4 176 16,-1-7 0-16,3-7 0 16,-3-7-1664-16,3-4-288 0,2-3-64 0,0-5-16 15,2-6-464-15,0-2-80 0,0-2-32 0,-1-4-7504 16,-4-3-1488-16</inkml:trace>
  <inkml:trace contextRef="#ctx0" brushRef="#br0" timeOffset="506.777">5912 10046 21183 0,'0'0'1888'0,"-6"2"-1504"0,-1-1-384 0,3 1 0 0,4-2 3344 0,0 0 608 0,0 0 112 0,0 0 32 16,0 0-1968-16,0 0-384 0,3 8-80 0,2-2 0 0,2 0-784 0,2-2-160 16,1-1-16-16,3 1-16 0,2-2-304 0,3-1-48 15,-2 0-16-15,4-1 0 0,2 0-160 0,1-1-32 16,3-2-128-16,-2 0 192 0,0-1-192 15,2-1 0-15,2-2 128 0,1 0-128 0,-1 0 0 0,3-1 0 0,3 0 0 0,-1 2 0 16,1-3 0-16,1 0 0 0,-2 1-192 0,-1 1 192 31,0-1-1232-31,-4 0-144 0,-3 2-32 0,-1 0 0 0,-3 2-1424 0,-2 0-304 0,-3 1-48 0</inkml:trace>
  <inkml:trace contextRef="#ctx0" brushRef="#br0" timeOffset="1009.503">6521 9942 38991 0,'-16'0'1728'0,"10"1"352"0,-1 0-1664 0,0 0-416 0,2 0 0 0,-1 0 0 0,6-1 1568 0,0 0 224 31,-3 4 64-31,3-4 0 0,0 0-800 0,0 0-160 0,0 7-16 0,1 1-16 0,2 1-512 0,1 2-96 16,-1 1-32-16,1 2 0 15,2 3-224-15,-2 0 0 0,0 3 128 0,0 2-128 0,0 1 0 0,1 3 0 16,-1 0 0-16,0 8 0 0,-2 1 0 16,-1-2 0-16,1 0 0 15,1-1-384-15,1 0-192 0,-4 0-16 0,1 0-16 16,0-1-1440-16,-1-2-272 0,-1-1-64 0,-3-3-16 16,0-1 1120-16,0-3 208 0,-2-2 48 0,-2-2 16 15,0-4-224-15,-2-1-48 0,-1-1-16 0,-1-2 0 0,-2-3 720 0,0-1 160 0,-2-1 32 0,-1-1 0 16,-2-2 784-16,2 1 176 0,-2-2 16 0,0 0 16 15,1 0 880-15,-2 0 176 16,0 0 48-16,1 1 0 0,3 0-144 0,-1 0-32 16,1 0 0-16,2 1 0 0,0-1-352 0,1 1-80 15,0 0-16-15,2 0 0 0,2 0-304 0,2 0-64 16,1-1-16-16,6-1 0 0,-5 1-224 0,5-1-48 0,0 0-16 0,0 0 0 16,0 0-224-16,0 0-64 0,0 0 0 0,7 1 0 15,2-1-128-15,2-1 0 0,0 0 144 0,2-2-144 16,2-1 0-16,1-1 0 0,4 1 0 0,1-2 128 15,2 0-128-15,1-1 0 0,0-1 0 0,2 2 0 16,0 0 0-16,0 2 0 0,1-1 0 0,-1 3 0 16,2-1-624-16,-3 0-144 0,-1-1-16 0,-2 2-16 31,-1 0-960-31,-1 0-192 0,-4 0-32 0,0-1-16 16,-2 2-2192-16,-2 0-432 0</inkml:trace>
  <inkml:trace contextRef="#ctx0" brushRef="#br0" timeOffset="1599.292">6600 10246 3679 0,'0'0'320'0,"0"0"-320"0,0 0 0 0,0-7 0 0,-2 0 5264 0,2 2 992 0,0-1 192 0,0 0 32 16,0-1-5184-1,0 2-1040-15,0 0-256 0,-2 1 3472 0,2 4 640 16,0 0 128-16,-3-5 32 0,-1 2-2720 0,-1 1-528 16,-1 1-128-16,-2 0 0 0,0 1-256 0,1 1-32 15,-3 0-16-15,0 1 0 0,-1 1-208 0,0 2-32 0,0 0-16 0,-2 3 0 16,-1 2-112-16,1 1-32 0,0 1 0 0,-1 1 0 16,2 3-192-16,1 0 0 0,3 0 0 0,-1 0 0 0,3 1 0 0,1-1 0 15,3-1 0-15,2 0 0 0,1-2 0 16,2-1 0-16,2-1 0 0,1-1 0 0,3-2 0 0,2-2-160 15,2-1 160-15,4-3-128 0,-1-1 128 0,3-2 0 16,1-4 0-16,1 1 0 0,0-4 0 0,-2 1 0 0,1-2 0 16,-2 0 0-1,-1-1 0-15,-1 0 0 0,-3 0 0 0,-1 0 128 0,-1-1-128 0,-2 0 0 16,-2 0 0-16,-3-1 128 0,-2 0-128 0,-2 1 0 0,-2 0 128 0,-1 1-128 31,-2 0 0-31,0 1 0 0,-2 0 0 0,-1 1 0 0,0 1 0 0,-1 2 0 0,0 1 0 0,0 0 0 16,-1 1-256-16,2 1 0 0,-1 0-16 0,-1 0 0 31,3 1-1440-31,1 1-272 0,6 0-64 0,0 0-11136 0,-7 0-2240 0</inkml:trace>
  <inkml:trace contextRef="#ctx0" brushRef="#br0" timeOffset="2234.4">7118 10048 29199 0,'0'0'1280'0,"0"-7"288"0,-1 0-1248 0,0 1-320 0,0-1 0 0,-1 2 0 0,1-1 1952 0,1 6 336 0,0 0 64 0,0 0 16 0,0 0-512 0,0 0-80 16,-6 2-32-16,0 3 0 0,1 2-880 0,-3 6-176 16,0 2-48-16,2 4 0 15,-1 3-352-15,-1 4-80 0,0 3-16 0,-1 3 0 16,1 3-192-16,-2 2 0 16,1 4 0-16,3 2 0 0,-1 3 0 0,3 1 0 0,1-1 0 0,0 0 0 15,3-2 0-15,1-4 0 0,2-1 0 0,1-4 0 31,3-2-400-31,-1-4-32 0,3-3 0 0,11 1 0 32,3-8-1072-32,-2-7-224 0,0-6-32 0</inkml:trace>
  <inkml:trace contextRef="#ctx0" brushRef="#br0" timeOffset="2575.73">7266 10446 29247 0,'0'0'1296'0,"0"0"272"0,0 0-1248 0,0 0-320 0,0 0 0 0,-1-2 0 0,1 2 1664 0,0-5 256 15,0 5 64-15,4-5 16 0,-1-2-448 0,3 0-80 16,1 1-32-16,1 0 0 0,-1 1-480 0,1-2-80 16,0 1-32-16,0-1 0 0,0 0-304 0,1 2-64 15,1-2-16-15,0 2 0 0,0-1-240 0,0 2-48 16,-1 1-16-16,-1 0 0 0,1 1-160 0,-1 2 0 0,0 0 144 0,-1 1-144 15,-1 2 0-15,1 1 0 16,1 3 0-16,-1-1 128 0,-2 1-128 0,2 2 0 0,-1 0 0 0,1 2 0 16,0 2 0-16,-1-1 0 15,1 1 0-15,1 0 128 0,-2 1-128 0,2 2 0 0,0-1 0 0,-1-1 0 0,1 1 0 0,0-1 0 32,-1-1 0-32,2-1-128 0,-1 0-48 0,1-1 0 15,-1-1 0-15,1-1 0 16,-1-1-384-16,0-2-80 0,-2 0 0 0,1-1-16 15,-1 0-1536-15,0-2-304 0,-6-3-64 0,0 0-8960 0,0 0-1792 0</inkml:trace>
  <inkml:trace contextRef="#ctx0" brushRef="#br0" timeOffset="2837.002">7579 10349 22111 0,'0'0'1968'0,"-4"-4"-1584"16,0-2-384-16,1 2 0 0,3 4 2560 0,0 0 416 15,-2-6 96-15,2 6 0 0,-3-4-576 0,3 4-112 16,0 0-16-16,0 0-16 0,0 0-1008 0,0 0-208 16,0 0-48-16,0 0 0 15,-2 6-400-15,0 2-96 0,2 2-16 0,-3 3 0 0,-2 3-272 0,1 1-64 0,-1 3-16 0,1 2 0 0,0 3-224 0,-2 3 144 32,1-1-144-32,-1 1 128 0,-2-2-128 0,2 2 0 15,1-1 0-15,0 1 0 0,1-1-192 0,1 0-64 0,0-2 0 0,2-2-16 31,1-2-1664-31,2-2-336 0,0-2-64 0,4-3-16 16,-3-3-560-16,3-2-112 0,0-3-32 0,2-4-11344 0</inkml:trace>
  <inkml:trace contextRef="#ctx0" brushRef="#br0" timeOffset="3202.302">7982 10446 21183 0,'0'0'1888'0,"0"0"-1504"0,0 0-384 0,0 0 0 16,0 0 1280-16,0 0 192 15,0 0 48-15,4-6 0 16,2 1-2416-16,-1-1-464 0</inkml:trace>
  <inkml:trace contextRef="#ctx0" brushRef="#br0" timeOffset="4088.506">8772 10647 2751 0,'0'0'256'0,"0"0"-256"0,0 0 0 0,0 0 0 0,0 0 7424 0,0 0 1424 0,-2 6 304 0,-1 0 48 0,-1 3-6384 0,2 1-1264 31,0 0-256-31,0 2-48 0,-1 1-512 0,-1 1-96 16,-1 2-32-16,0 0 0 0,-1 3-416 0,0 1-64 15,1-2-128-15,-2 2 176 0,1 1-176 0,0 0-144 0,-1 1 144 0,2-1-208 32,-2-2-1824-32,3-2-352 0,1 0-80 0</inkml:trace>
  <inkml:trace contextRef="#ctx0" brushRef="#br0" timeOffset="5905.835">10197 9708 29375 0,'-7'-11'1296'0,"5"4"272"0,1-1-1248 0,0 2-320 0,1 6 0 0,0-8 0 16,0 0 1888-16,0 2 320 0,-1-1 64 0,1 7 16 15,0 0-288-15,0 0-48 0,0 0-16 0,0 0 0 0,0 0-688 0,0 0-144 31,0 0-16-31,0 0-16 0,0 0-400 0,8 5-80 0,0 1-16 0,-1 4 0 0,-1 2-224 0,1 2-48 16,2 3-16-16,0 3 0 0,-3 3-96 0,2 3-32 16,0 4 0-16,-1 4 0 0,1 5-160 0,0 1 0 15,-1 2 0-15,2 3 128 0,0 1-128 0,-1 2 0 16,-2-2 0-16,1 1 0 0,-2 3 0 0,-1-17 0 0,-2 3 128 0,-1 2-128 16,-1 2 0-16,-1 0 0 0,-1-2 0 0,-2 0 0 15,1-4 0-15,-1 0 0 0,-1 0 128 0,0-2-128 16,-3 0 0-16,1-4 0 15,0-1 0-15,-1-3 0 0,-1-2 0 0,3-2 0 16,-2-2 0-16,0 0 0 0,-1-3-320 0,2-1 48 16,-1-1 16-16,0-3 0 15,1-2-256-15,-1 0-64 0,0 0 0 0,2-2 0 16,-1 0-256-16,2-1-48 0,0 0-16 0,1-1 0 16,0 0-1296-16,4-4-272 0,0 0-48 0,0 0-9632 0,-1 5-1920 0</inkml:trace>
  <inkml:trace contextRef="#ctx0" brushRef="#br0" timeOffset="13601.675">7949 10540 17679 0,'0'0'384'0,"0"0"64"0,0 0 32 0,0 0 32 0,0 0-512 0,0 0 0 0,0 0 0 0,-3-3 0 0,1-1 1216 0,2 4 128 0,-2-6 16 0,1 1 16 0,0 0-16 0,1 5 0 15,-2-5 0-15,1-1 0 0,0 1 96 0,1 5 16 16,-1-7 0-16,1 2 0 0,0 5 16 0,0 0 16 16,0 0 0-16,0 0 0 15,0 0-208-15,0 0-32 0,0 0-16 0,0 0 0 0,0 0-416 0,0 0-96 16,0 0-16-16,1 7 0 0,0 3-320 0,-1 1-64 16,-2 2-16-16,1 2 0 0,0 1-176 0,-1 2-144 15,0 1 192-15,-1 0-192 0,2 2 128 0,-2 0-128 16,0 1 0-16,-1 0 0 0,0-1 128 0,1 1-128 0,-1 0 0 0,1-2 0 15,0-3 0-15,1 0 0 0,0-2 0 16,2-1-144 0,-1-3-704-16,1-3-144 0,3-2-32 0,-3-6 0 0,0 0-1792 0,7-1-384 0,2-5-64 0</inkml:trace>
  <inkml:trace contextRef="#ctx0" brushRef="#br0" timeOffset="14732.277">8044 10142 16575 0,'-2'-5'1472'0,"1"-1"-1168"0,1 6-304 0,-1-5 0 0,1 5 0 0,0 0 4064 0,0 0 752 0,4-5 160 0,2 3 16 32,-1 1-3392-32,2 1-672 0,-7 0-144 0,8 3-16 0,1 3-384 0,2 3-80 15,-2 2-16-15,2 2 0 0,0 2-144 0,1 10-16 0,0 4 64 16,-2 0-192-16,-1-1 176 16,-2 2-176-16,-2 12 160 0,-1 1-160 0,-1-4 0 0,-1 1 0 15,-3-2 0-15,-3 0 160 0,0-1-160 0,-5 9 160 16,-1-1-160-16,-2-6 0 0,2-4 0 15,0-3 0-15,1-2-256 0,0-2 64 0,2-1 16 16,2-3-1664-16,0-2-336 0,-1-2-64 0</inkml:trace>
  <inkml:trace contextRef="#ctx0" brushRef="#br0" timeOffset="15815.689">9344 10370 23199 0,'0'0'1024'0,"0"0"224"0,0 0-992 0,-3-3-256 0,0-3 0 0,-1 2 0 0,1-1 2176 0,1 1 384 0,2 4 64 0,-2-5 32 0,2 5-560 0,-3-3-112 15,3 3-32-15,0 0 0 0,0 0-608 0,0 0-128 16,0 0-32-16,0 0 0 0,0 0-512 0,0 0-96 15,-3 8-32-15,0 1 0 0,2 3-320 0,-1 1-64 16,-1 1-16-16,1 1 0 0,1 0-144 0,0 0 0 16,0 2 144-16,1-1-144 0,0 1 0 0,1-2 0 15,0 0 0-15,2-2 0 0,0-1 0 0,-1-1 0 16,0-2 0-16,1-2 0 0,1 0 0 0,-1 0 0 16,-3-7 0-16,0 0 0 0,0 0 0 0,6-3-128 15,1 1 128-15,0-2 0 0,-2-3 0 0,1-2 0 0,-1-1 0 0,1-1 0 16,-1-2 0-16,2 0 0 0,-3-1 0 0,3 1 0 0,-1-1 0 0,-1 2 0 31,-3-1 0-31,1 2 0 0,2 1 0 0,-2 1 0 0,-1-1 0 0,0 3 0 0,-1-1 0 0,-1 3 0 16,0 5 0-16,0 0 0 0,0 0 0 0,0 0 0 15,0 0 0-15,0 0 0 0,0 0 0 0,0 0 0 16,5 7-144-16,-1 3 144 0,0 1 0 0,-1 2 0 16,0 2 0-16,2 1 0 0,-2 2-128 0,0 0 128 15,2 2 0-15,-1 0 0 0,1 1 0 0,1 1 0 0,-1 0 0 0,0 0 0 16,-2 1 0-16,0 0 0 15,1-1 0-15,-2 0 0 0,-2 0 0 0,0-1 0 0,0-1 0 0,-1 0 0 32,-2-2 0-32,-1 0 0 0,-1-2 0 0,-4 4 0 0,1 0 0 15,2-2 0-15,-2-2 0 16,-3 0 128-16,1-3-128 0,0-2 128 0,0 0-128 0,-1-2 0 0,1-2 0 16,0-1 0-16,-1-2 0 0,3-1 0 15,0 0 0-15,-1-2 0 0,3-1 0 0,6 0 0 0,0 0-9120 31,0 0-1904-31,4-7-384 0</inkml:trace>
  <inkml:trace contextRef="#ctx0" brushRef="#br0" timeOffset="16037.286">9714 10686 24879 0,'0'0'2208'0,"0"0"-1760"0,0 0-448 0,-3 5 0 0,1 1 1824 0,0 0 288 16,1 1 48-16,1 2 16 0,0 0-704 0,0 2-144 0,0 3-32 0,0 1 0 15,-1 2-592-15,0 1-128 0,-1 5-32 0,-2 2 0 16,0 1-352-16,-3 3-64 0,0 0 0 0,-1 2-128 31,0 0-416-31,1-1-192 0,-2 0-32 0,3 0-16384 0</inkml:trace>
  <inkml:trace contextRef="#ctx0" brushRef="#br0" timeOffset="16619.237">11047 10648 1839 0,'-12'-3'0'0,"7"3"160"0,-2 0-160 0,1 0 0 0,6 0 0 0,-5 1 0 0,5-1 0 0,0 0 0 0,-6 4 0 0,1 2 0 16,3 0 0-16,-3 2 0 0,2 0 9840 0,0 1 1936 15,-1 1 384-15,-1 5 64 0,-2 3-9776 16,1-2-1952-16,-3 6-496 15,-1 1 0-15,2-2 0 0,1-1 0 16,0-1 192-16,2-2-48 0,0 0-16 0,2 0 0 16,1-1-128-16,2-4 0 0,2-1 0 15,2-4 0-15,3-2 0 0,2-4-13792 16,1-3-2688-16</inkml:trace>
  <inkml:trace contextRef="#ctx0" brushRef="#br0" timeOffset="16844.362">11548 10702 11967 0,'0'0'1072'15,"-6"2"-864"-15,-2-2-208 0,2 1 0 16,1 0 5904-16,5-1 1136 0,-5 2 240 0,5-2 32 16,0 0-4592-16,0 0-928 0,0 0-176 0,0 0-32 0,0 0-1184 0,0 0-224 15,0 0-48-15,7 2-128 0,1-1 0 0,1-1 0 16,2-1 0-16,1-1 0 15,1-1-928-15,1 0-240 0,-1-1-48 0,0 0-16 16,0 1-2144-16,2-1-416 0,12-6-96 0,-1 1-16 0</inkml:trace>
  <inkml:trace contextRef="#ctx0" brushRef="#br0" timeOffset="16983.513">12001 10650 16575 0,'-10'3'1472'0,"10"-3"-1168"0,-7 3-304 0,7-3 0 0,-8 4 3184 0,1 0 576 15,7-4 112-15,0 0 32 0,0 0-2176 0,0 0-416 16,0 0-96-16,0 0 0 0,0 0-960 0,0 0-256 16,0 0 0-16,11 1 128 15,0-1-1696-15,0 0-352 0,0-1-64 0</inkml:trace>
  <inkml:trace contextRef="#ctx0" brushRef="#br0" timeOffset="17167.591">12219 10659 12895 0,'0'0'1152'0,"0"0"-928"16,0 0-224-16,0 0 0 0,0 0 4112 0,0 0 784 16,0 0 160-16,0 0 16 0,0 0-2768 0,0 0-544 15,0 0-112-15,0 0-32 0,0 0-1168 0,0 0-256 16,0 0-32-16,0 0-16 31,11 0-1360-31,0 0-288 0,-1 2-48 0</inkml:trace>
  <inkml:trace contextRef="#ctx0" brushRef="#br0" timeOffset="17344.236">12607 10714 19343 0,'0'0'1728'0,"-2"10"-1392"15,-2-1-336-15,2 0 0 0,0-1 2720 0,0 2 480 16,-1 1 80-16,-2 3 32 0,1 2-2304 0,-1 2-464 0,-1-1-96 0,-1 3 0 15,-1 2-448-15,2 1 128 16,0 4-128-16,-1-1 0 16,-3 1-1664-16,0 1-400 0</inkml:trace>
  <inkml:trace contextRef="#ctx0" brushRef="#br0" timeOffset="17952.033">13556 9780 20271 0,'-1'-15'1792'0,"1"6"-1424"0,-1 1-368 0,1 1 0 0,0 7 2848 0,0-9 496 15,-2 0 112-15,0 4 0 0,2 5-1088 0,0 0-240 16,0 0-32-16,0 0-16 0,-9 0-640 0,1 2-128 0,-1 2-32 0,1 6 0 0,-2 5-688 0,-1 5-144 31,-3 2-16-31,2 5-16 0,-3 2-208 0,-3 7-32 16,0 1-16-16,-1 5 0 0,1 3-160 0,-1 2 0 15,1 3 0-15,1 0 128 0,4 3-128 0,3-16 0 16,3 7 0-16,1 3 0 0,4 0 0 0,3-1 0 0,2 1 0 0,5 0 0 16,3-3-192-16,2-4 192 15,4-3-160-15,0-4 160 16,3-3-432-16,1-2 16 0,0-4 0 0,1-5 0 15,1-5-336-15,1-3-64 0,2-3-16 0,0-4 0 16,0-2-1536-16,1-3-320 0,-1-3-64 0</inkml:trace>
  <inkml:trace contextRef="#ctx0" brushRef="#br0" timeOffset="18285.901">13905 10094 26719 0,'0'0'1184'0,"-3"-6"240"16,-2 0-1136-16,2 0-288 0,3 6 0 0,0 0 0 0,-3-6 2976 0,3 6 544 16,0 0 96-16,0 0 32 0,0 0-1600 0,0 0-320 15,0 0-64-15,5-6-16 0,-5 6-688 0,9-3-128 16,0 2-16-16,2 1-16 0,1 0-288 0,1 0-64 15,2 0-16-15,1 0 0 0,0 0-240 0,3 0-32 16,1-1-16-16,1-1 0 0,2 1-144 0,1-1 0 16,1 0 0-16,3 0 128 0,2-2-128 0,3 1 0 0,2-1 0 0,0-1 0 15,0 1 0-15,1 0 0 16,3-2 0-16,-1 2-176 16,-3-1-1104-16,-1 2-208 0,1-1-48 0,-4 0-16 15,-1 1-1776-15,-2 1-336 0,-2 0-80 0</inkml:trace>
  <inkml:trace contextRef="#ctx0" brushRef="#br0" timeOffset="18745.739">14540 9997 32591 0,'-22'0'1440'0,"10"2"304"0,1 1-1392 0,-2 1-352 0,1-1 0 0,1 0 0 16,1 2 1792-16,2-1 304 0,1 2 48 0,7-6 16 16,-5 8-752-16,1 2-128 15,2 1-48-15,3 1 0 0,0 1-576 0,3 1-112 16,-1 0-32-16,1 3 0 0,2 0-192 0,0 2-32 0,2 2-16 0,1 2 0 15,-4 0-272-15,2 3 0 16,1 3 0-16,-1 0 0 0,1-1 0 0,0 2 0 16,-3 0 0-16,1-1-144 15,-2 1-352-15,-2 0-64 0,-1-3-16 0,-2 1 0 16,-1-3-544-16,-1-2-112 0,-2-2-32 0,-1-2 0 16,-2-2 128-16,0-1 32 0,0-4 0 0,-2-1 0 0,-1-1 704 0,-1-4 144 0,-2 0 16 0,0-2 16 15,0 1 224-15,-2-3 0 0,0-2 0 0,-2 1 0 16,1-1 448-16,-3 1 0 0,-2-1-16 0,1 0 0 15,0 0 608-15,1 1 128 0,3 1 32 0,1 1 0 16,3-2-48-16,2 1-16 0,1 0 0 0,3 0 0 16,7-2-240-16,-6 4-32 15,6-4-16-15,0 0 0 0,0 0-336 0,0 0-64 16,0 0 0-16,0 0-16 0,6 6-208 0,1-1-32 16,3-3-16-16,2-2 0 0,3-1-48 0,2 1-128 15,2-3 192-15,3-1-64 0,3-1-128 0,-1-2 128 0,1 0-128 0,0 2 128 16,1-2-128-16,1 1 0 15,-2-1 0-15,0 3 0 0,1-1 0 0,-1 1 0 16,-1 1 0-16,-1-1 0 0,-1 2-1072 0,-1 0-144 0,-1 0-16 0,0-1-16 16,-2 0-1120-16,-1 1-208 15,-4 1-48-15,-1 0-9840 0,-2 0-1952 0</inkml:trace>
  <inkml:trace contextRef="#ctx0" brushRef="#br0" timeOffset="19154.19">14595 10442 5519 0,'-8'-9'240'0,"4"1"64"0,-1-1-304 0,2 0 0 0,1 2 0 0,-3-2 0 0,3-1 6720 0,0 0 1280 0,0 0 256 0,1 1 48 16,1 0-5024-16,0 1-992 0,-2-1-208 0,1 1-32 0,-1 0-784 0,-1 2-160 16,-2-1-16-16,0 2-16 0,-1-2-384 0,-1 4-80 31,-1 0-16-31,-2 0 0 0,0 2-160 0,0 2-48 0,0 0 0 0,-1 3 0 15,0 1-176-15,0 4-32 16,-3 0-16-16,0 1 0 0,1 2-160 0,-2 2 128 0,3 2-128 0,2-1 128 16,-1 0-128-16,4 3 0 0,0 0 0 0,3-1 0 0,3 1 0 0,2-2 0 15,3 1 0-15,3-2 0 0,0-2-128 0,4-2 128 16,0-1 0-16,-1-4 0 0,3-1 0 0,4 0 0 16,1-2 0-16,11-1 0 0,0-3 0 0,-1-1 0 15,0-1 0-15,-2-2 0 16,-3 0 0-16,-2-2-144 0,-3-2 144 0,-3-1 0 0,-1-1-160 0,-5-1 160 15,-1-1-128-15,-3-1 128 0,-4-2-320 0,-4 0 0 0,-1-1 16 0,-4 2 0 47,0 1-80-47,-6 0-32 0,0 1 0 0,0 1 0 16,-3 1-64-16,1 2-16 0,-2 2 0 0,2-1 0 0,-1 1 48 0,2 3 0 0,-1 1 0 0,3 0 0 16,2 1-1104-16,1 1-224 0,0 1-32 0,3 1-10240 15,-1-1-2048-15</inkml:trace>
  <inkml:trace contextRef="#ctx0" brushRef="#br0" timeOffset="19802.952">15281 9938 27359 0,'0'0'1216'0,"0"0"240"0,0 0-1168 0,-7-3-288 0,7 3 0 0,-8-1 0 0,-2-1 1776 0,0 3 288 0,0 2 64 0,0 3 16 0,-2 1-608 0,0 2-128 16,-1 2-32-16,-1 5 0 0,1 0-864 0,-1 4-192 15,-1 3-16-15,-2 4-16 0,3 0-288 0,-1 3 160 16,0 2-160-16,1 2 128 0,-1 2-128 0,9-9 0 16,-3 3 0-16,2 4 0 0,2 3 0 0,1-1 0 0,2 3 0 0,4-3 0 15,1-2 0-15,2-2 0 16,3-4 0-16,2-1 0 0,1-2-240 0,2-3 80 0,1-1 16 0,3-4 0 16,1-4-720-16,1-2-144 0,2-1-16 0,2-5-16 15,-2-3-2336-15,-1-2-464 0</inkml:trace>
  <inkml:trace contextRef="#ctx0" brushRef="#br0" timeOffset="20163.103">15334 10308 30239 0,'0'0'1344'0,"0"0"256"0,-1-9-1280 0,0 2-320 16,2 0 0-16,-1 7 0 0,3-10 1728 0,1 3 256 15,2-1 64-15,1 0 16 0,-1 0-464 0,2 1-112 16,-4-1-16-16,3 0 0 0,1 3-480 0,-1 0-96 16,1 2-32-16,1 1 0 0,-9 2-304 0,11-1-64 15,-1 1-16-15,-10 0 0 0,10 4-224 0,-2 2-64 16,0 0 0-16,0 2 0 0,-2 2-64 0,1 1 0 16,0 1-128-16,-1 1 192 0,1 0-192 0,-1 3 0 15,3-1 0-15,0 2 0 0,1-1 0 0,-1 0 0 16,1-2 0-16,-1 0 0 0,2 1 0 15,0-2 0-15,-1 0 0 0,0-1 0 0,0-2 0 0,2 1 0 0,-2-1 0 0,1-1 0 0,0-2 0 0,0 1 0 16,1-1 0-16,-1-1 0 0,-1 0 0 0,-1-1-128 16,-2 0 128-16,0-1-208 15,2 0-288-15,-2 1-48 0,-7-5-16 0,6 5 0 16,-6-5-1360-16,7 6-288 0,-7-6-48 0,5 5-16 16,-5-5-1296-16,0 0-256 0,0 0-48 0</inkml:trace>
  <inkml:trace contextRef="#ctx0" brushRef="#br0" timeOffset="20417.711">15703 10238 14735 0,'0'-8'1312'0,"-1"0"-1056"16,-1 0-256-16,1 0 0 0,0-1 3456 0,1 3 640 16,0 6 128-16,0 0 32 0,0-7-1792 0,0 7-352 15,0 0-80-15,0 0-16 0,0 0-608 0,0 0-112 16,0 0-16-16,0 0-16 0,-7 10-560 0,1 2-96 15,-3 3-32-15,0 3 0 0,-1 2-256 0,-1 3-64 16,-1 1-16-16,0 2 0 0,-1 2-240 0,1 1 128 16,-1 0-128-16,0 3 0 0,0 2 0 0,3-2 0 15,2-1 0-15,1-1 0 16,0-1-352-16,4 0-64 0,1-3-16 0,1-1 0 16,1-3-1920-16,2-3-384 0,1-2-80 0,2-4-8320 15,0-3-1664-15</inkml:trace>
  <inkml:trace contextRef="#ctx0" brushRef="#br0" timeOffset="21050.508">15908 10522 14735 0,'0'0'640'0,"0"0"160"0,-2-8-640 0,0 0-160 0,-1 2 0 0,3 6 0 0,-1-8 3984 0,1 8 768 16,0 0 160-16,0 0 16 0,0 0-2368 0,0 0-496 15,0 0-80-15,0 0-32 0,0 0-688 0,0 0-144 16,0 0-32-16,0 0 0 0,3 9-256 0,-2 1-48 0,-1 1-16 0,1 1 0 16,-1 0-272-16,1 1-64 15,-1 1-16-15,1 0 0 0,2-1-288 0,-2 1-128 16,-2 0 128-16,1 2-128 0,1-2 0 0,0-1 0 0,1-2 128 0,-1 0-128 31,0-1 0-31,0-1 0 0,1-1 0 0,-2-8 0 0,2 7 0 0,-2-7 0 16,0 0 128-16,0 0-128 0,0 0 0 0,0 0 0 15,0 0 0-15,8-2 0 0,-1-3 0 0,-1-3 0 0,1-1 128 0,-1-1-128 16,1-1 0-16,0 0 0 16,-1-1 0-16,1 1 0 0,0 0 0 0,3 0 0 15,-2-1 0-15,1 1 0 0,0 0 0 0,-1 0 0 16,1 1 0-16,0 1 0 0,-2 3 0 0,0 1 0 0,1 0 0 15,-1 2 0-15,-7 3 0 0,7-3 0 0,-7 3 0 0,8 0 0 16,-8 0 0-16,9 5 0 0,-3-1 0 0,0 3 0 16,-1-1 0-16,1 3 0 0,-2 1 0 0,2 1 0 0,-2 2 0 0,2-1 0 15,-2 0 0-15,1 2 0 16,-2-1 0-16,1 0 0 0,0-1 0 0,0 0 0 0,0 0-176 0,1-1 176 16,-1 0-128-16,-1-1 128 15,2-2-1568-15,-1 0-224 0,2-2-64 0,0-1-11200 16,-6-5-2256-16</inkml:trace>
  <inkml:trace contextRef="#ctx0" brushRef="#br0" timeOffset="21390.165">16323 9977 27647 0,'0'0'2448'0,"-5"-5"-1952"0,5 5-496 0,0 0 0 0,0 0 2128 0,0 0 336 0,0 0 64 0,0 0 16 15,0 0-608-15,0 0-112 0,9 1-32 0,0 1 0 16,0 2-720-16,0 2-160 0,-1 2-16 0,2 0-16 16,0 1-192-16,1 1-48 0,-2 2 0 0,1 1 0 15,2 3-192-15,-2 0-32 0,-1 2-16 0,1 2 0 16,-1 2-208-16,1 1-32 0,-1 2-16 0,1 3 0 0,-2 0-144 0,-2 3 0 15,0 0 144-15,-3 2-144 16,0 1 0-16,-1 2 128 16,-4-1-128-16,-1 2 0 0,-1-1 0 0,-3 0 128 15,-2-1-128-15,-1 0 0 0,-2 0 0 0,-2-1 0 0,0-1 0 0,3-10-128 16,-1 1-1088-16,-2 0-224 0,1 2-32 0,0-2-12704 16,-1-2-2528-16</inkml:trace>
  <inkml:trace contextRef="#ctx0" brushRef="#br0" timeOffset="21898.845">16739 10525 23039 0,'0'0'2048'0,"0"0"-1648"0,0 0-400 0,0 0 0 0,0 0 3056 0,0 0 528 16,1 9 96-16,-1-2 32 15,0-7-1680-15,-1 13-336 0,1-2-64 0,0 1-16 0,-2 1-656 0,2 1-128 0,0 2-16 0,0 1-16 16,-3 3-320-16,-1 1-64 0,-3 1-16 0,1 0 0 16,-2 2-256-16,3-7-144 0,0 0 160 0,-1 3-160 15,1 0 0-15,1 0 0 0,-1-1 0 0,2-1 0 32,2-2-1568-32,1-1-208 0,0-2-32 0,2-3-10912 0,0-4-2176 0</inkml:trace>
  <inkml:trace contextRef="#ctx0" brushRef="#br0" timeOffset="22506.037">17199 10319 30399 0,'0'0'2704'0,"0"0"-2160"15,-1-7-544-15,1 7 0 0,0-8 2480 0,0 8 384 16,0 0 80-16,0 0 0 0,0 0-1024 0,0 0-192 15,0 0-64-15,0 0 0 0,0 0-896 0,0 0-192 16,1 14-48-16,-1 0 0 0,0 2-208 0,-1 0-32 16,-1 1-16-16,0 2 0 15,-1 0-144-15,0 0-128 0,2 0 144 0,1 1-144 16,0-2 0-16,0 1 0 0,3-3 0 16,0 0 0-16,2-3 0 0,4-1 0 0,0-2 0 0,4-2 0 15,0-4 0-15,3-1 0 0,-1 0 0 0,3-3 0 16,0-3 0-16,2-2 0 0,-1-4 0 0,2-1 0 15,1-2 0-15,1-1 128 0,-2-5-128 0,-1-1 0 16,-1-3 0-16,0-3 0 0,-3 0 0 0,-3 0 0 0,-2 2 0 0,-1 0 0 16,-3 1 0-16,-1 0 0 0,-2 1 0 0,0 1 0 15,-3 2 0-15,1 3 0 0,-2 1 0 0,0 3 0 16,-1 2 0-16,1 9 0 0,0 0 0 0,0 0 128 16,0 0-128-16,0 0 0 15,0 0 0-15,0 0 0 0,-7 5 0 0,3 5 0 0,0 1 0 0,2 5 0 16,2 0 0-16,0 4 0 0,0 2 0 0,2 2-128 0,1 4 128 0,0 1 0 0,0 3 0 0,3 3 0 15,-1 3 0-15,3-2 0 0,-1-2 0 0,-1 1 0 16,0 2 0-16,-1-2 0 16,1 0 0-16,-3-11 0 0,0 2 0 0,-1 0 0 0,1 0 0 0,-2 1 0 15,-2-2 128-15,-2 0-128 0,1 0 0 0,-3-2 176 16,-1-1-176-16,0-3 160 0,-3 0-160 0,0-1 160 31,-2-2-160-31,-1-1 160 0,-2-2-160 0,-3-1 0 16,-3-2 0-16,2-3 0 0,-3-1-368 0,-1-2 0 15,-4-3 0-15,3 1 0 0,1-2-864 16,3-2-176-16,0 0-48 0,1-1 0 0,3-1-480 0,2-2-112 0,2 2 0 0,1-2-16 16,4 1-688-16,3-2-128 0,2 0-16 0,1 0-10576 15</inkml:trace>
  <inkml:trace contextRef="#ctx0" brushRef="#br0" timeOffset="22938.043">17808 10603 23039 0,'0'0'1024'0,"0"0"192"0,-8 0-960 0,8 0-256 0,0 0 0 0,0 0 0 0,-2 8 3712 0,2-8 688 0,-2 9 144 0,1-1 16 0,1 1-2512 0,1 0-512 16,0 0-112-16,1 1-16 15,-1 1-448-15,1 0-112 0,2 0-16 0,-1 0 0 0,0 1-272 0,-1-1-64 0,-1-1-16 0,2 0 0 16,-2-1-240-16,0 1-48 0,-1 0-16 0,0 0 0 15,1-1-176-15,0-1 128 16,-1-8-128-16,2 5 128 0,-2-5-128 0,0 0 0 16,0 0 0-16,0 0 0 0,0 0 0 0,0 0 128 0,7 5-128 0,-7-5 0 15,9-6 128-15,-2-2-128 16,1-3 128-16,0-1-128 0,-1 0 0 0,2-2 0 0,-2-2 0 0,1 1 0 16,-2 0 0-16,2-1 0 15,0 0 0-15,0 0 0 0,0 2 0 0,0 1 0 0,-1 1 0 0,1 3 0 0,-1 1 0 0,-2 2 0 16,2-1 0-16,-7 7 0 0,8-3 0 0,-8 3 0 15,0 0 0-15,8 0 0 0,-8 0 128 0,9 5-128 16,-2 1 0-16,-1 1 128 0,0 2-128 0,0 1 192 16,1 1-192-16,0 1 192 0,-1 1-192 0,1 1 128 15,-1 0-128-15,2 1 128 0,0 2-128 0,1-2 0 16,-2 1 0-16,-1-6 0 0,-1 1 0 0,1 0 0 16,0-2 0-16,1 0 0 15,1-1-672-15,1 0-112 0,-1-2-32 0,1-1 0 16,1-3-1952-16,-1-1-400 0,0-2-80 0</inkml:trace>
  <inkml:trace contextRef="#ctx0" brushRef="#br0" timeOffset="23437.122">18269 9550 27647 0,'0'0'2448'0,"0"0"-1952"0,0 0-496 0,3-4 0 0,1 0 2064 0,2 0 320 16,-6 4 64-16,6-2 16 0,2 1-544 0,2 2-128 15,-2 1 0-15,2 2-16 0,1 0-560 0,-1 3-128 16,-1-1 0-16,2 3-16 0,0 1-304 0,2 2-64 0,0 1-16 0,-1 4 0 15,0-1-272-15,-1 3-48 0,1 2-16 0,-1 4 0 16,-1 1-80-16,1 5-16 16,0 3 0-16,-1 4 0 0,-1 2-32 0,1 6-16 0,-1 2 0 0,1 3 0 15,-2 0-208-15,-2 3 176 0,-2 3-176 0,0 1 160 0,-3-1-160 0,-1 1 0 32,-3 1 0-32,-1 2 128 0,-1-3-128 0,-1 1 0 15,-1-1 0-15,-1-3 0 0,0-2 0 0,-2-3 128 0,0 0-128 0,0-4 0 16,1-2 0-16,-2-3 0 0,-1-3 0 0,0-4 0 15,1-4 0-15,-1-3 0 0,1-3 0 0,1-5 0 16,1-1 0-16,0-4-176 0,1-2 176 0,-1-2-128 16,1-2-128-16,0-1-32 0,0-3 0 0,1-1 0 15,0-2-160-15,2 0-16 16,-1-1-16-16,2 0 0 0,4 0-320 0,0 0-64 0,-4-1-16 0,-2 0 0 16,3 0-1088-16,3 1-208 0,-4-2-64 0,4 2 0 15,0 0-224-15,-3-1-48 0,3 1-16 0,-4 0-12000 16</inkml:trace>
  <inkml:trace contextRef="#ctx0" brushRef="#br0" timeOffset="76657.296">12084 13992 33919 0,'0'0'1504'0,"0"-5"304"0,-2-1-1440 0,1 1-368 0,0-2 0 0,1 2 0 0,-1-1 1712 0,1 6 272 0,0 0 48 0,0 0 16 0,0 0-640 0,0 0-128 0,0 0-32 0,0 0 0 0,0 0-688 0,2 6-144 15,0 2-32-15,2 4 0 0,-2 3-112 0,1 3-16 16,0 3-16-16,1 4 0 0,-1 2-240 0,1 2 176 16,0 1-176-16,1 17 160 0,1 2-160 15,-2-2 0-15,1 1 0 16,-1 0 0-16,0 1 0 0,1-3 144 0,-1-2-144 0,-2-4 0 0,2-1 0 15,0-3 0-15,-1-2 0 0,0-2 0 0,-1-3 0 16,-1-4 0-16,1-4 0 0,0-3-160 0,-1-3 0 16,0-2 0-16,1-1 0 15,-1-4-160-15,0-1-48 0,-1-7 0 0,0 0 0 32,0 0-1040-32,0 0-192 0,0 0-64 0,0 0 0 0,0 0-848 0,0 0-176 0,0 0-48 0,3-6-12528 0</inkml:trace>
  <inkml:trace contextRef="#ctx0" brushRef="#br0" timeOffset="77125.208">12511 14265 11055 0,'0'0'976'0,"0"0"-784"15,0 0-192-15,0 0 0 0,0 0 4704 0,0 0 896 16,0 0 176-16,-2 4 48 0,-1 0-3088 0,-1 0-624 16,1 0-112-16,0 3-16 0,-2-1-736 0,1 0-144 15,0 2-16-15,-2 4-16 0,-2 0-544 0,1 1-96 16,-2 2-32-16,-2 0 0 0,0 0-176 0,-2 2-32 16,-3 0-16-16,0 1 0 0,-1 1-48 0,0-2 0 0,-1 1 0 15,2-2 0-15,-1 0 64 0,2-2 0 0,-2-2 0 0,3-1 0 16,0-2 48-16,0-2 16 0,2-2 0 0,2 0 0 0,3-2 0 0,-1-1 16 15,3-1 0-15,0-1 0 16,1 0 48-16,4 0 16 0,0 0 0 0,0 0 0 0,0 0-16 0,0 0-16 16,2-5 0-16,-2 5 0 0,2-6-80 0,1 1-16 15,2 1 0-15,1 1 0 0,1 1-16 0,2 1-16 16,0 1 0-16,1 1 0 0,-1 1-48 0,2 2-128 16,0 2 192-16,2 1-64 0,-1 0-128 0,0 3 0 0,0 0 144 0,0 2-144 15,2 0 0-15,-1 1 128 16,1 2-128-16,-1-1 0 0,0 0 0 0,0 1 0 0,2-1 0 0,-3 0 0 15,0-1 0-15,1 1-288 0,-2-1 48 0,2-2 16 32,-1-1-1600-32,-2-3-320 0,0 0-64 0,-1-3-18528 0</inkml:trace>
  <inkml:trace contextRef="#ctx0" brushRef="#br0" timeOffset="77759.38">13002 13938 33455 0,'0'0'1472'0,"0"0"320"0,-3-4-1424 0,-1 1-368 0,4 3 0 0,0 0 0 0,-4-3 2048 0,4 3 320 0,-5 0 80 0,0 3 16 0,-1 1-944 0,1 3-192 16,-1 1-48-16,0 4 0 0,-1 6-688 0,1 4-144 16,-2 6-16-16,1 2-16 0,0 4-192 0,-2 4-32 0,0 1-16 0,0 5 0 15,0 4-176-15,3 3 0 0,1 4 0 0,2 2 128 0,1-2-128 0,2-2 0 16,1 0 0-16,3-1 0 15,3-4 0-15,1-1-176 0,2-5 176 0,2-3-128 16,0-4-464-16,1-4-96 0,0-6-16 0,-1-3 0 16,2 0-896-16,-2-4-192 0,0-5-48 0,0-3 0 31,2-5-912-31,-1-2-192 0,1-4-48 0,-1-3-11664 0</inkml:trace>
  <inkml:trace contextRef="#ctx0" brushRef="#br0" timeOffset="78357.633">13220 14489 1839 0,'0'0'0'0,"0"0"160"0,0 0-160 0,0 0 0 0,0 0 0 0,0 0 0 0,0 0 4832 0,0 0 928 0,0 0 192 0,0 0 48 15,0 0-2576-15,0 0-512 0,0 0-96 0,0 0-32 16,0 0-416-16,0 0-64 16,0 0-32-16,0 0 0 0,0 0-688 0,2-3-144 0,-1 0-32 0,1-1 0 15,-1 1-496-15,1 0-96 0,0 0-32 0,0-2 0 16,0 1-304-16,2-3-64 0,1-1-16 0,1 1 0 16,0-1-240-16,0 0-160 0,1 1 192 0,0-1-192 0,-1-2 128 0,1 5-128 15,-2-2 0-15,2 1 0 0,1 2 0 0,0 0 0 16,0-1 0-16,0 2 0 0,-2 1 0 0,3 1 0 15,-1 1 0-15,1 2 0 0,1 1 0 0,-2 3 0 16,1 0 0-16,-1 4 0 0,0 0 128 0,-1 2-128 16,2 1 0-16,0 3 0 15,0 1 0-15,0 2 0 0,-1 1 0 0,2 0 0 16,1 1 0-16,0-3 0 0,1-3 0 0,-2 1 0 16,0 3 128-16,0-2-128 0,0-1 0 0,1-2 0 0,-1-1 0 0,0 0 0 15,0 0 0-15,-2-2 0 0,0-2 0 0,0 0-176 16,0-1 176-16,-1-3-160 15,0-1-224-15,-1 0-64 0,1-1 0 0,-1 0 0 16,-1-2-1088-16,-5-1-208 0,0 0-48 0,6-2-16 16,-1-2-1008-16,-5 4-208 0,0 0-48 0,4-4-12992 0</inkml:trace>
  <inkml:trace contextRef="#ctx0" brushRef="#br0" timeOffset="78641.797">13580 14318 29199 0,'0'0'1280'0,"0"0"288"0,0 0-1248 0,0 0-320 0,-3-2 0 0,3 2 0 0,0 0 2032 0,0 0 336 16,0 0 80-16,0 0 16 0,0 0-688 0,-3 6-144 15,-2 2-32-15,2 2 0 0,0 1-672 16,-2 2-144-16,0 2-16 0,-2 3-16 0,1 1-304 0,-2 3-48 15,-3 2-16-15,0 2 0 16,0 2-224-16,0-1-160 0,-1 1 192 0,1 0-192 0,1 1 0 0,0 0 0 16,0-2 0-16,3-1 0 15,-2 0-304-15,2-2-112 0,1-2-32 0,1-3 0 16,2-4-2624-16,2-3-512 0,0-2-128 0,2-1 0 0</inkml:trace>
  <inkml:trace contextRef="#ctx0" brushRef="#br0" timeOffset="81562.483">13918 14717 24015 0,'0'0'1056'0,"0"0"224"0,0 0-1024 0,0 0-256 0,-5-3 0 0,6-3 0 0,-1 6 2400 0,1-5 416 0,-1 5 96 0,0 0 16 16,2-5-736-16,-2 5-144 0,0 0-16 0,0 0-16 15,0 0-736-15,0 0-128 0,0 0-48 0,6 5 0 16,-2 1-416-16,-1 2-96 0,-1 2-16 0,0 2 0 16,-2 2-288-16,0 2-64 15,0 0-16-15,-2 2 0 0,0-1-208 0,0 2 144 16,-1 1-144-16,1 1 128 0,-2 1-128 0,1 0 0 0,0-1 0 16,-1 0 0-1,2-2-704-15,0 0-192 0,0-2-16 0,1-2-16 0,0-1-1552 0,1-3-304 0,0-2-64 0,0-3-14512 16</inkml:trace>
  <inkml:trace contextRef="#ctx0" brushRef="#br0" timeOffset="82255.961">14236 14423 19343 0,'0'0'848'0,"0"0"192"0,0 0-832 0,0 0-208 15,-4-1 0-15,4 1 0 0,-5 0 3904 0,5 0 752 0,0 0 144 0,0 0 16 0,-5-2-2192 0,5 2-448 0,0 0-96 0,0 0-16 16,-4-4-784-16,4 4-144 0,0 0-48 0,-1-6 0 16,1 1-384-16,1-1-64 0,-1 1-32 0,2-1 0 15,0 1-256-15,0-1-48 0,1 1-16 0,1-1 0 0,-1 1-160 0,1-2-128 16,1 0 144-16,0 2-144 0,0-1 0 0,0 1 0 15,1-1 0-15,-1 2 0 0,-1 0 0 0,3 0 0 16,-1 1 0-16,-1 1 0 0,-5 2 0 0,7 0 0 16,-1 1 0-16,1 1 0 0,-1 1 0 0,0 3 128 15,1 1-128-15,-1 0 0 0,2 3 0 0,0 2 0 0,-1 1 0 0,2 3 0 16,2 1 0-16,0 2 0 16,1 2 128-16,-2 2-128 0,0 1 0 0,1 2 0 15,0-1 0-15,1 0 0 0,0 1 0 0,0-1 0 0,-1 1 0 0,0 1 0 16,0-2 0-16,-1-1 0 0,-1-1 128 0,1-1-128 15,0-3 0-15,-1-3 0 0,-2 0 0 0,0-4 0 0,-2-1-192 0,2-1 32 16,-2-1 0-16,0-2 0 31,-1 1-1120-31,1-2-240 0,-2-3-32 0,-3-3-16 0,0 0-1296 0,0 0-256 0,4-3-48 0,0-3-8416 16,-2 1-1696-16</inkml:trace>
  <inkml:trace contextRef="#ctx0" brushRef="#br0" timeOffset="82574.425">14589 14379 10127 0,'0'0'448'0,"0"0"96"0,0 0-544 0,0 0 0 0,-1-5 0 0,1 5 0 0,0 0 5744 0,0 0 1040 16,0 0 192-16,0 0 64 0,0 0-3984 0,0 0-800 15,0 0-144-15,0 0-48 16,0 0-992-16,-2 5-208 0,-3 3-32 0,0 1-16 16,-2 1-432-16,0 3-64 0,-3 2-32 0,0 3 0 15,-1 2-288-15,-2 3 160 0,1 2-160 0,-4 0 128 0,2 0-128 0,0 0 0 16,-2 0 0-16,2 2 0 0,1-1 0 0,2 0 0 16,-3 0 0-16,3-3 0 0,3-1-224 0,0-3-80 15,1-4-16-15,3-1 0 16,1-2-1440-16,3-3-288 0,-1 0-64 0,1-2-16 15,0-7-1072-15,0 0-224 0,4 2-32 0</inkml:trace>
  <inkml:trace contextRef="#ctx0" brushRef="#br0" timeOffset="82877.132">14949 14220 34959 0,'0'0'1536'16,"0"0"336"-16,0 0-1488 0,0 0-384 0,0 0 0 0,0 0 0 15,0 0 1920-15,0 0 304 0,0 0 64 0,-5 4 16 0,1 2-864 0,-1 3-160 16,-1 0-48-16,2 2 0 0,-2 0-768 0,3-1-144 15,1 4-48-15,-3 0 0 0,-1 1-272 0,-1 3 128 16,0 2-128-16,1-2 0 0,-1 0 0 0,3 0 0 16,-3-1 0-16,4 0 0 15,0-1-1344-15,0 1-240 0,2-2-32 0,1-2-16 16,0-3-2080-16,1-2-400 0</inkml:trace>
  <inkml:trace contextRef="#ctx0" brushRef="#br0" timeOffset="83294.855">15202 13917 27647 0,'-9'-3'2448'16,"5"1"-1952"-16,-1 0-496 0,0-3 0 0,0 2 2816 0,5 3 480 0,-5-3 96 0,5 3 0 0,0 0-1264 0,0 0-256 31,0 0-48-31,0 0-16 0,0 0-960 0,0 0-192 0,0 0-32 0,0 0-16 0,6 8-208 0,0-1-32 16,1 1-16-16,-1 3 0 0,2 2-96 0,1 8 0 16,1 1-16-16,-1 1 0 0,0 2 16 0,-2-5 16 15,-1 2 0-15,3 14 0 0,-1-2-80 0,-3 3 0 16,2 1-16-16,-3-9 0 0,0 4-176 0,-2 2 0 15,1 1 144-15,1 5-144 0,-2 3 0 0,-1-3 128 0,-1-2-128 0,0 2 0 16,-1 1 0-16,-3-1 0 16,1-1 0-16,-1-2 0 0,-2-2 0 0,1 1-208 0,-1 1 48 15,0-5 16 1,-1-1-704-16,2-9-144 0,-1-2-32 0,1 1 0 16,-2 0-752-16,1-1-144 0,1-6-48 0,-1-1-11184 15,1 1-2240-15</inkml:trace>
  <inkml:trace contextRef="#ctx0" brushRef="#br0" timeOffset="83961.81">15811 14428 10127 0,'0'0'448'0,"-10"0"96"0,-1 0-544 0,3 1 0 0,8-1 0 0,-9 1 0 0,9-1 7072 0,-9 1 1312 0,9-1 256 0,-9 2 48 16,9-2-5424-16,0 0-1072 0,0 0-208 0,0 0-64 15,0 0-704-15,0 0-160 16,0 0-32-16,0 0 0 0,0 0-432 0,0 0-80 0,0 0-32 0,0 0 0 16,0 0-272-16,0 0-48 15,7 5-16-15,0-2 0 0,3-1-144 0,2 0 0 0,2-2 0 0,1-1 128 0,0-1-128 0,3 0 0 16,1-3 0-16,3 1 0 0,1 0 0 0,0-1 0 16,-1 0 0-16,1 0 0 0,1 1 0 0,0 0-144 31,2-2 144-31,-1 2-160 15,0-1-800-15,-3 2-144 0,-2 0-48 0,-1 0 0 16,0 2-768-16,-4 1-144 0,-2 3-48 0,-2 0 0 0,-1 1-1488 16,-3 1-304-16,-7-5-64 0</inkml:trace>
  <inkml:trace contextRef="#ctx0" brushRef="#br0" timeOffset="84190.781">16025 14540 18431 0,'-21'5'1632'0,"8"0"-1312"16,-2-1-320-16,2 1 0 0,1-2 3952 0,1 1 720 0,1 0 128 0,1-1 48 15,2 0-2032-15,1-1-384 0,6-2-96 16,0 0-16-16,0 0-800 0,0 0-176 16,0 0-16-16,0 0-16 0,0 0-656 0,0 0-128 0,9 7-16 0,3-3-16 15,0 0-240-15,2-3-32 0,2-1-16 0,4-1 0 16,3-1-208-16,2-1 0 0,2-1 128 0,1-2-128 16,-1 0 0-16,1-1 0 15,1 1 0-15,-2-1 0 0,1-1-1472 0,-2 1-304 0,0-1-48 0,-7 2-19248 16</inkml:trace>
  <inkml:trace contextRef="#ctx0" brushRef="#br0" timeOffset="85276.822">17326 13657 15663 0,'0'0'1392'0,"0"0"-1120"0,0 0-272 0,0 0 0 0,0 0 4448 0,0 0 832 0,0 0 160 0,0 0 48 0,0 0-2672 0,0 0-512 0,0 0-128 0,0 0 0 15,0 0-704-15,0 0-144 16,0 0-32-16,0 0 0 0,0 0-576 0,0 0-112 15,0 0-32-15,-7 5 0 0,0 2-176 0,0-1-32 0,-3 3-16 0,-6 5 0 16,-2 2-208-16,6-4-144 0,-2 3 192 0,-9 10-192 31,-2 0 128-31,1 1-128 0,0 2 0 0,0-1 0 0,-2 0 128 0,2 0-128 0,-1 1 0 0,2-2 0 0,2-1 0 0,0 0 0 16,-1-2 0-16,2-1 0 0,3 0 128 0,1-3-128 16,0-2 0-16,1-2 0 0,3 1 0 0,5-6 160 15,-2 0-160-15,0-2 128 0,1 0 32 0,-2 3 0 16,3-1 0-16,1-2 0 0,1-3 64 15,5-5 16-15,-5 7 0 0,5-7 0 0,0 0-16 0,0 0 0 16,0 0 0-16,0 0 0 0,-1 6 16 0,1-6 0 16,0 0 0-16,0 0 0 0,0 0-16 0,0 0 0 15,1 6 0-15,3 2 0 16,-4-8-64-16,0 0-16 0,6 8 0 0,1-1 0 16,-1 0-144-16,2 1 128 0,0 1-128 0,2 0 128 15,0 0-128-15,1 2 0 0,1 1 0 0,1 0 0 16,2 1 0-16,3 3 0 0,-2-1 0 0,4 3 0 15,-1 0 0-15,4 2 0 0,3 2 0 0,2 0 0 0,1 1 0 0,1-1 0 16,2 0 0-16,0 0 0 0,-1 0 0 0,-8-4 0 16,2-1 0-16,3 3 0 0,-1 0 0 0,0 1 0 15,-2-1 0-15,-1-1 0 0,-1 1 0 0,-2 0 0 16,-2-2 128-16,-1-2-128 0,-2 0 0 0,-4-2 0 16,-2-2 0-16,-1-1 0 0,-1-1 0 0,-3 0 0 15,-2-3 0-15,1 0 0 16,-2-1 0-16,-2-6 0 0,0 5 0 0,0-5 128 0,0 0-128 0,-1 6 0 15,1-6 0-15,0 0 0 0,0 0 0 0,-2 5 0 16,2-5 0-16,0 0 0 0,0 0 0 0,0 0 0 16,0 0 0-16,0 0-176 0,0 0-80 0,0 0-32 15,0 0 0-15,0 0 0 16,0 0-608-16,0 0-128 0,0 0-32 0,0 0 0 16,6 2-1056-16,1-1-224 0,-1-2-32 0,2 0-18320 0</inkml:trace>
  <inkml:trace contextRef="#ctx0" brushRef="#br0" timeOffset="87799.443">17963 14032 7359 0,'0'0'656'0,"0"0"-528"0,0 0-128 0,0 0 0 0,-3-6 3936 0,3 6 752 16,-3-4 160-16,3 4 16 0,-4-7-1664 0,1 2-352 0,3 5-64 0,-3-7-16 16,3 7-592-16,-2-4-128 0,0-1-32 0,2 5 0 0,-1-4-544 0,0 1-96 31,1 3-32-31,0 0 0 0,0-5-384 0,0 2-96 0,1 0-16 0,2-1 0 0,-1 0-288 0,4-2-64 16,1 2-16-16,4-1 0 0,1-1-224 0,-2 2-64 31,2 1 0-31,10 0 0 0,1 0-192 0,-7 2 0 15,3 0 128-15,12 0-128 0,3-2 0 0,1 1 0 16,1 0 0-16,4-1 0 0,1-2 0 0,-1 2 0 16,0 1 0-16,1 0 0 0,0-1 0 0,-1 1 0 15,0-1 0-15,-4 0 0 16,1 0-624-16,-1 1-112 0,-6 0-32 0,-1 1 0 16,-2-1 0-16,-5 1 0 0,-3-1 0 0,-2 1 0 0,-4 1-896 0,-2 0-176 0,-2 3-32 0,-9-3-16 15,0 0-800-15,0 0-176 0,0 0-16 0,0 0-12096 16</inkml:trace>
  <inkml:trace contextRef="#ctx0" brushRef="#br0" timeOffset="88349.673">18556 13917 21183 0,'-17'-6'1888'0,"8"2"-1504"16,1 1-384-16,8 3 0 0,-10-3 3424 0,10 3 608 0,-10-3 128 0,10 3 32 15,0 0-1504-15,0 0-320 16,0 0-48-16,0 0-16 0,0 0-1024 0,0 0-192 15,0 0-64-15,0 0 0 0,0 0-448 0,0 0-80 16,0 0-32-16,5 6 0 0,1 3-240 0,0 3-48 16,0 3-16-16,1 2 0 0,-1 1-160 0,0 1 128 15,-1 2-128-15,0 3 128 0,-3 2-128 0,1 1 0 0,1 2 0 0,1 2 0 16,-2 1 0-16,2 1 0 16,-2 0 0-16,0 0 0 0,0 1-144 0,1-2-64 0,-2-2-16 0,0 0 0 31,0-1-400-31,1-2-80 0,-2-2 0 0,-1-1-16 0,0-4-80 0,0-2-16 0,-3-1 0 0,1-4 0 15,-2-2 208-15,-1-2 32 16,0-3 16-16,-1 0 0 0,0-2 368 0,-2-1 192 0,-2 0-192 0,0-2 192 0,-1-1 0 0,0 1 0 31,0-2 0-31,-2 0 0 0,2-2 0 0,-1 3 0 0,-1-1 0 0,-1 0 144 0,-1 0 128 0,1 0 32 0,0 0 0 0,-1 1 0 16,2 1 336-16,0-1 80 16,0 0 16-16,1 1 0 0,0 0 48 0,1 0 16 15,1-1 0-15,1 1 0 0,0 0-96 0,2 1-32 0,7-2 0 0,0 0 0 16,0 0-192-16,0 0-32 0,0 0-16 0,0 0 0 15,0 0-176-15,0 0-16 0,0 0-16 0,0 0 0 16,8 1-80-16,3-1-16 0,1 0 0 0,4 0 0 31,0-3-128-31,2 0 0 0,0-1 0 0,3-1 128 0,1 0-128 0,1-1 0 16,2 0 0-16,0 0 0 16,2 1 0-16,0-1 0 0,-2 1 128 0,0 0-128 0,2 2 0 0,-2 1 0 0,-1-1 0 0,-1 0 0 15,-3 1-528 1,-1 1 16-16,0 0 0 0,-2 1 0 0,-5 1-1248 0,0-1-240 0,1-1-48 0,-6 1-16 15,-7 0-640-15,0 0-128 0,10 0-32 0,-10 0-14272 16</inkml:trace>
  <inkml:trace contextRef="#ctx0" brushRef="#br0" timeOffset="88829.768">18669 14156 23951 0,'0'0'2128'0,"0"-7"-1696"16,0 0-432-16,1-2 0 0,1-1 2464 0,-2 1 416 0,0 2 64 0,0 0 32 0,0 7-864 0,1-8-160 15,-1 1-32-15,-1 0-16 0,-2 0-768 0,3 7-160 16,-3-5-16-16,3 5-16 15,-8-5-112-15,0 2 0 0,0 0-16 0,-2 1 0 0,-1 1-176 0,-1 1-48 0,-1 2 0 0,1 1 0 32,0 0-208-32,-1 4-32 0,-2 1-16 0,-1 0 0 0,1 2-160 0,1 4-48 0,-2 0 0 0,2 1 0 15,1 2-128-15,3-4 0 0,-1 1 0 0,-4 9 128 16,4-1-128-16,3-1 0 0,2 0 0 0,2-2 0 16,2 1 0-16,2-4 0 0,1 0 0 0,2-2 0 15,1-1 0-15,3-2 0 0,0-2 0 0,2 0 0 16,1-4 0-16,0 0 0 0,1-3 0 0,1-2 0 0,2-2 0 0,-1-2 0 15,1-1 0-15,1-2 0 0,0-2 0 0,-5 2 0 32,-3-3 0-32,5-6 128 0,-1 1-128 0,-1 0 128 0,-2-2-128 15,-2 1 128-15,-2 0-128 0,-1 1 0 0,-5-1 144 0,0 2-144 16,-1-1 0-16,-2 0 0 16,0 2 0-16,-1 1 128 0,-2-1-128 0,4 4 0 15,0 0 0-15,-4-3-128 0,-1 2-16 0,1-1 0 0,0 0 0 0,2 2 0 16,1 2-912-16,1-1-176 0,1 1-48 0,3 7 0 15,-1-6-2016-15,1 6-416 0</inkml:trace>
  <inkml:trace contextRef="#ctx0" brushRef="#br0" timeOffset="89399.594">19473 13888 18431 0,'-2'-10'816'0,"2"10"160"0,1-9-784 0,-1 1-192 0,-1-1 0 0,1 9 0 0,-3-8 4944 0,-1 1 944 0,0 2 192 0,4 5 48 0,0 0-3568 0,0 0-704 16,-10-2-128-16,1 5-48 16,2 1-944-16,-2 5-192 0,0 3-32 0,-2 6-16 0,-1 2-320 0,2-3-176 15,-2 5 192-15,-7 13-192 0,0 1 0 0,1 4 0 16,-1 1 0-16,0 1 0 0,2 2 0 0,0 2 0 15,2 2 0-15,3 4-144 0,4 1 144 0,4-3 0 16,-1-1 0-16,5-4-128 0,5-3 128 0,0-4 0 16,5-2-144-16,-2-13 144 0,2-1-384 0,1-1-16 15,1-2 0-15,8 3 0 16,2-5-1136-16,-4-4-208 0,1-4-48 0,0-5-16 16,-1-4-1072-16,1-3-192 0,-1-5-64 0</inkml:trace>
  <inkml:trace contextRef="#ctx0" brushRef="#br0" timeOffset="89764.578">19555 14342 15663 0,'0'0'1392'0,"0"0"-1120"0,1-9-272 0,1 0 0 15,1 1 4496-15,3 0 848 16,-6 8 160-16,5-8 48 0,2 0-2416 0,-1 1-496 0,1 0-80 0,2 2-32 15,-3 1-1104-15,0 1-208 0,-1 0-64 0,3-1 0 0,0 1-336 0,-8 3-80 16,6-1-16-16,1 1 0 0,0-1-352 0,4 1-80 16,-3 2-16-16,1 0 0 0,-2 2-144 0,-1 1-128 15,2 0 144-15,-1 0-144 0,-1 3 0 0,1 3 128 16,1-1-128-16,-1 1 0 0,1 0 0 0,-1 2 0 16,-1 2 0-16,2 2 0 0,1 1 0 0,-1 0 0 15,1-1 0-15,0-2 0 0,-1-2 0 0,1 0 0 16,0-1 0-16,1 1 0 0,-1-2 0 0,1-2 0 15,1 0 0-15,1-2 0 0,0-2 0 0,1-1 0 16,-3-2 0-16,1-1 0 16,1-1-560-16,2-1-96 0,-2 0-32 0,-1-1 0 15,-1-3-1216-15,-2 1-240 0,0-1-48 0,-8 5-11376 16,6-5-2288-16</inkml:trace>
  <inkml:trace contextRef="#ctx0" brushRef="#br0" timeOffset="90034.587">19913 14279 13823 0,'0'0'608'0,"0"0"128"0,0 0-592 0,0 0-144 16,-4-9 0-16,0 3 0 0,4 6 4816 0,0 0 944 16,0 0 176-16,0 0 32 0,0 0-3216 0,0 0-640 15,0 0-128-15,0 0-16 0,0 0-1008 0,0 0-192 0,-9 9-32 0,-1 2-16 16,-1 4-304-16,0 3-64 0,-1 3-16 0,-2 1 0 15,-1 1-176-15,-2 0-32 16,0 1-128-16,0 2 192 0,-1 2-192 0,-1-1 0 0,1 1 128 0,3-3-128 16,3-1 0-16,1-1 0 0,0 1 0 0,2-4 0 31,2-1-1136-31,3-1-112 0,2-3-32 0,1-2 0 0,2-3-1264 0,3-2-256 0,-4-8-48 0,12 4-7856 16,-2 0-1584-16</inkml:trace>
  <inkml:trace contextRef="#ctx0" brushRef="#br0" timeOffset="90430.477">20177 13970 23039 0,'-10'-10'1024'0,"6"5"192"0,1-1-960 0,3 6-256 16,-6-5 0-16,6 5 0 0,-4-6 4336 0,4 6 816 16,0 0 160-16,0 0 48 0,0 0-2992 0,0 0-608 15,0 0-112-15,0 0-32 0,0 0-816 0,0 0-160 0,0 0-48 0,8 11 0 16,0 0-176-16,-1 2-32 16,-1 2-16-16,0-4 0 0,0 1-192 0,4 9-48 15,-1 0 0-15,1 2 0 0,0 2-128 0,-2 3 0 16,0-1 0-16,1 4 128 0,-1 2-128 0,0 2 0 15,-1 4 0-15,-1-2 0 0,-2 0 0 0,0 1 0 0,-1-2 128 0,-1 0-128 16,-2 1 0-16,-1-1 0 0,-1-2 0 0,0 0 0 0,-5-2 0 0,2-2 0 31,-1-3 0-31,-2-3 0 0,0 0-160 0,-1-4 160 16,0-2-208-16,0 0 80 0,0-4-208 0,0-2-48 0,1-1 0 0,-1-2 0 31,0-3-896-31,1 0-192 0,1-2-48 0,0-1 0 16,-1-2-528-16,8-1-128 0,-6-3 0 0,6 3-16 15,0 0-2016-15,-2-7-400 0</inkml:trace>
  <inkml:trace contextRef="#ctx0" brushRef="#br0" timeOffset="90643.925">20569 14596 16575 0,'0'0'736'0,"0"0"160"16,0 0-720-16,0 0-176 0,9 8 0 0,-2-1 0 0,1 0 4864 0,0 1 960 15,-2-1 176-15,2 2 32 0,-1 1-3632 0,0 2-736 16,-2 1-128-16,-1 2-48 0,1 0-800 0,-3 3-176 0,-3 0-16 0,-2 4-16 16,-1 3-240-16,-1 0-48 0,-3 1-16 0,-2 1 0 15,-3-1-176-15,0 1 0 0,-1 0 0 0,1-1 0 32,0 0-3120-32,-1-3-592 0</inkml:trace>
  <inkml:trace contextRef="#ctx0" brushRef="#br0" timeOffset="91716.46">20927 13971 23951 0,'-16'-3'1056'0,"7"1"224"0,0 0-1024 0,1-1-256 0,8 3 0 0,0 0 0 0,-7-2 4576 0,7 2 864 16,0 0 160-16,0 0 32 0,0 0-3264 0,0 0-672 15,0 0-128-15,12-2-32 0,0 1-768 0,2-1-176 16,3-1-16-16,2 1-16 0,0-1-176 0,3 1-16 16,0-2-16-16,3 3 0 15,-2-1-176-15,2-1-48 0,3-2 0 0,-1 1 0 16,2 0-128-16,0 1 0 15,2-1 0-15,1 1 0 0,-1-1 0 0,1 1 0 0,2 0 128 0,0 0-128 0,0 0-128 0,-1 2-64 16,-1 1-16-16,-3 1 0 16,-2 0-1264-16,-5 3-240 0,-3-2-48 0,-2 1-16 15,-5-1-864-15,-1 2-176 0,-3-1-48 0,-8-3 0 16,0 0-976-16,0 0-208 0,0 0-48 0,0 0 0 16,0 0 2064-16,-6 6 416 0,-4-2 80 0,0-2 0 0,-2-2 1328 0,-2 0 208 15,0-2 128-15,-1 0 0 0,-2-2 2416 0,1 0 480 16,-2 2 112-16,2 0 0 15,-1-1-128-15,3 1-48 0,2 1 0 0,1 1 0 16,0 2-1040-16,1 2-224 0,1-1-32 0,1 2-16 0,2 1-704 0,0-1-144 16,1 4-32-16,0 1 0 0,1 1-208 0,1 2-48 0,-1 3-16 0,3 1 0 15,1 2-176-15,2 3-16 0,2 2-16 0,1 3 0 0,4 1-160 0,-1 4-128 16,1 2 144-16,0 3-144 0,2 2 0 0,0 2 0 31,0 0 0-31,2-2 0 0,0 0 0 0,0-2 0 16,0 0 0-16,-2 1-160 15,-1-2-1392-15,-1-4-288 0,-1-4-48 0,-4-3-16 16,-1-5 880-16,1-4 160 0,-4-2 32 0,-3-1 16 16,-1-5 112-16,-4 0 32 0,-2-2 0 0,0-3 0 0,-3-1 352 0,-1-1 64 0,0-2 0 0,-2-1 16 15,-1-1 240-15,-2-3 160 16,-1-1-32-16,-2 1 0 0,1-2 832 0,1 2 176 0,4-1 16 0,-3 0 16 0,1 0 224 0,2 0 32 16,2 2 16-16,0 0 0 0,1 2-384 0,4 0-80 15,-1 0-16-15,1 2 0 0,2 0-272 0,7 1-64 16,-10-1-16-16,10 1 0 0,-7 2-96 0,7-2-32 15,0 0 0-15,0 0 0 0,0 0-176 0,0 0-48 16,0 0 0-16,0 0 0 0,6 5-64 0,3 0 0 0,1-2-16 0,2 0 0 16,2-3-48-16,4-1 0 15,3-3 0-15,2 1 0 16,1-1-128-16,4-1 128 0,0 1-128 0,4-1 128 0,0 2-128 0,1 0 0 16,0-3 0-16,0 2 0 0,-1-2 0 0,-2 2 0 15,-3 1 0-15,-2-1 0 16,-1 1-1024-16,-2-1-128 0,-4 0-16 0,-1 1-16 15,-4 0-1296-15,-1 1-256 0,-3-2-48 0,-9 4-10928 16,0 0-2192-16</inkml:trace>
  <inkml:trace contextRef="#ctx0" brushRef="#br0" timeOffset="92163.604">21605 14311 5519 0,'-9'-11'240'0,"4"3"64"0,-2-1-304 0,4-1 0 0,3-1 0 0,-2 0 0 0,2-1 8256 0,2 1 1584 16,0 0 320-16,2 0 64 0,2 1-6736 0,-3 0-1344 16,2 1-272-16,-1 1-48 0,-1 1-976 0,-3 7-192 15,3-9-32-15,-3 9-16 0,-2-8-208 0,2 8-32 16,-5-5-16-16,-2 1 0 0,-1 2-160 0,-2 2-16 16,-2 2-16-16,-2 3 0 0,-1-1-160 0,-2 4 128 15,-2-1-128-15,0 3 128 0,-2 0-128 0,1 2 0 16,2 3 0-16,0 1 0 0,1 1 0 0,4-1 0 15,2 2 0-15,2-1 0 16,2 0 0-16,2-2 0 0,3 0 0 0,3-3 0 16,1-2 0-16,4-2 0 0,-6-8-144 0,12 7 144 15,1-4 0-15,3-1 0 0,1-2 0 0,2-3 0 0,1-3 0 0,1-2 0 0,1-1 0 0,-1-1 0 16,-3-1 0-16,0-1 0 0,-1-2 0 16,-1 1 0-16,-5-4 128 0,-1 3-128 15,-1-2 0-15,-5 2 0 0,-2-1 0 0,-2 0 0 0,-3 1 0 0,-2 1 0 16,-2-4 0-16,-2 3-160 15,-2 0 160-15,-1 1-128 0,-1 2 128 0,1 2-192 0,-2 1 192 0,-1 3-192 16,0 0 192-16,1 3 0 0,2 0 0 0,1 3-128 16,1 1 128-16,3 0-192 15,7-2 192-15,0 0-192 16,-6 6-608-16,6-6-128 0,0 0-32 0,0 0 0 16,6 9-640-16,2-1-128 0,2-1-16 0,4 0-16 15,2 0-1488-15,3 0-288 0,1-2-64 0</inkml:trace>
  <inkml:trace contextRef="#ctx0" brushRef="#br0" timeOffset="92437.068">22100 13951 38015 0,'0'0'1680'0,"-1"-8"352"0,0-1-1632 0,0 1-400 0,1 8 0 0,-2-8 0 0,2 8 2176 0,0 0 336 0,0 0 80 0,0 0 16 0,-8-3-1216 0,8 3-240 31,-10 8-64-31,-1 3 0 0,-3 1-688 0,-2 4-144 15,-1 6-16-15,-3 2-16 0,-1 1-96 0,-2 3 0 0,0 2-128 0,-1 2 192 16,-1 2-192-16,2 2 144 16,0 2-144-16,3 1 128 0,4 2-128 0,3-2 0 0,4-1 0 0,3 1 0 15,3-2 0-15,2-3 0 0,1-3 0 0,4-5 0 16,5-3-336-16,0-3 0 0,2-3 0 0,4-4 0 31,2-2-1024-31,2-3-208 0,-1-4-32 0,3-1-16 0,1-5-752 0,1-4-128 16,1-4-48-16,2-2-15184 0</inkml:trace>
  <inkml:trace contextRef="#ctx0" brushRef="#br0" timeOffset="92671.695">22126 14355 35423 0,'0'0'1568'0,"0"0"320"0,-5-8-1504 0,5 8-384 16,0 0 0-16,0 0 0 0,0 0 1920 0,0 0 320 0,0 0 64 0,0 0 16 16,0 0-944-16,0 0-192 15,0 0-32-15,0 0-16 0,9-1-432 0,1 1-96 16,0 1-16-16,1 2 0 0,1-1-32 0,1 0-16 0,0 0 0 0,2 2 0 15,2-1-176-15,1 1-48 0,1 1 0 0,1 0 0 16,0 2-160-16,1 0-32 0,0 1-128 0,-1 0 192 16,0 1-192-16,1 2 0 15,-3 0 0-15,1 1 0 0,-1 0 0 0,2 1 0 0,0 2 0 0,-8-5 0 16,0 0 0-16,5 5-128 16,-3-1-16-16,-1-1 0 15,-2-1-1232-15,0-1-240 0,0 1-48 0,-2-2-16 0,-2-1-1648 0,-1-2-320 0,-6-7-64 0</inkml:trace>
  <inkml:trace contextRef="#ctx0" brushRef="#br0" timeOffset="92914.28">22497 14235 26719 0,'-10'-9'1184'0,"4"6"240"0,-1 1-1136 0,-1 2-288 0,2-2 0 0,-2 2 0 0,8 0 3968 0,-9 2 752 0,-1 1 144 0,0 2 16 15,-1 0-2720-15,0 4-560 0,-1 1-96 0,-1 3-32 16,-1 1-1024-16,-3 5-224 0,-1 1-32 0,-3 2-16 16,-1 2-176-16,0 0 0 0,0 0 144 0,-1 1-144 15,2-2 0-15,1 0 0 0,1 0 0 0,5 0 0 32,-1-2-704-32,4 0-128 0,2-1 0 0,2-4-16 0,3-3-2176 15,2-1-432-15,2-2-96 0</inkml:trace>
  <inkml:trace contextRef="#ctx0" brushRef="#br0" timeOffset="93150.988">22671 14133 22111 0,'0'0'1968'0,"0"0"-1584"15,0 0-384-15,0 0 0 0,0 0 4608 0,0 0 848 16,0 0 176-16,0 0 16 0,0 10-3184 0,0 0-640 15,1 1-128-15,1 2-32 0,-2 1-672 0,1 3-144 16,-1 1-16-16,1 1-16 16,-1-1-592-16,0 0-224 0,0 3 176 0,0 0-176 15,0 0 0-15,0-1 0 0,0-2 0 0,0-1 0 32,2 0-1392-32,-4-3-272 0,2-2-48 0,2-2-12544 0,-2-10-2512 0</inkml:trace>
  <inkml:trace contextRef="#ctx0" brushRef="#br0" timeOffset="93439.981">22946 13964 25791 0,'0'0'1152'0,"0"0"224"0,0 0-1104 0,0 0-272 0,0 0 0 0,0 0 0 0,0 0 3584 0,0 0 640 0,4 9 144 0,2 1 32 0,0 0-2192 0,3 2-432 16,0 0-96-16,1 4-16 0,0 0-592 0,0 3-128 15,0 2-32-15,-2 0 0 0,1 2-320 0,0 1-64 16,1 3-16-16,-1 1 0 0,-2 4-272 0,0-1-64 16,-4 0-16-16,0-2 0 15,-1 2-160-15,-1 0 128 0,-2-1-128 0,-1 0 128 0,-3 0-128 0,-1 0 0 16,-3-3 0-16,2-8 0 0,-2 3 0 0,-5 8 0 16,0-3 0-16,-2-4-176 15,1-2-1040 1,0-3-192-16,-2-4-64 0,2-1 0 0,0-2-2064 0,1-2-432 0</inkml:trace>
  <inkml:trace contextRef="#ctx0" brushRef="#br0" timeOffset="94197.247">23222 13789 28735 0,'-8'-11'1280'0,"5"4"256"0,0-1-1232 0,1 1-304 0,-2-1 0 0,4 8 0 0,-2-8 2048 0,2 8 368 0,-1-9 64 0,1 9 16 16,0 0-256-16,0 0-32 15,0-7-16-15,0 7 0 0,0 0-688 0,0 0-144 0,0 0-16 0,0 0-16 0,0 0-528 0,8-1-96 16,-8 1-32-16,10 3 0 0,-1 0-256 0,2 2-48 15,2 1-16-15,-1 3 0 0,2 2-112 0,1-1-32 16,1 1 0-16,1 1 0 0,2 1-208 0,2 2 144 16,-1-1-144-16,1 1 128 0,1 1-128 0,0-1 0 15,0 2 0-15,0-2 0 0,1 0 0 0,-1 0 0 0,1-2 0 0,-7-2 0 16,3-1 0-16,1 1 0 16,0-1 128-16,1 0-128 0,-1-1 0 0,4 1 0 15,-5-2 0-15,10 3 0 0,-6 0 0 0,-9-4 0 16,-2-2 0-16,5 3 0 0,-3-3 0 0,-7-1 128 15,-2-1-128-15,2 1 0 16,0 3 128-16,-7-7-128 0,0 0 128 0,3 9-128 0,-1-2 192 0,-3 1-64 16,-2 0 0-16,-1-2 0 0,2 2 0 0,-4 5 0 0,-3 4 0 0,0-4 0 15,-3 2 32-15,-10 12 0 16,-1-1 0-16,3-4 0 0,-4 6-160 0,-16 16 0 16,1-1 0-16,0 1 0 0,1 0 0 0,1-4 0 0,4-1-160 0,2-3 160 15,1-2 0-15,1-3 0 0,3-3 0 0,1-3 0 16,6-1 0-16,0-2 0 0,2-2 0 0,4-3 0 15,3-2 0-15,3-2 0 16,1-2 0-16,1-1 0 0,1-2 0 0,4-8 0 16,0 0 128-16,0 0-128 0,1 8 0 0,-1-8 0 15,0 0 0-15,0 0 0 0,3 9 192 0,-3-9-64 16,0 0 0-16,0 0-128 0,0 0 0 0,5 9 0 16,-5-9 0-16,1 9 0 0,-1-9 0 0,0 0 0 0,-1 9-192 0,-1-1 48 31,2-8-480-31,-4 10-80 0,-2-1-32 0,1 1 0 15,-1 0-1056-15,1 0-192 0,-3 0-64 0,-1 0-20096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9T18:19:52.7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2034 13529 911 0,'0'0'0'0,"0"0"0"0,0 0 0 0,0 0 0 0,0 0 0 0,10-8 0 0,-17 4 7264 0,1 0 1376 0,1-1 256 0,1 1 64 15,-1-1-5936-15,1 2-1184 0,-1-1-240 0,2 0-64 16,-1 1-784-16,-2 1-176 0,-2 0-16 0,2 1-16 16,-1-1-224-16,2 1-32 0,-3 1-16 0,1 1 0 15,0 2-128-15,-1 1-16 0,0 2-128 0,1 0 192 0,-1 1-192 0,1 2 0 16,1 2 0-16,0 2 0 0,0 0 0 0,1 1 0 31,2 1 0-31,1 0 0 0,1-1-144 0,1-1 144 0,0 1 0 0,1-2-144 16,1-2 144-16,1-2 0 15,1-1 0-15,0-1 0 0,1-3 0 0,3-1-128 16,-2-1 128-16,1-2 0 0,1-3 0 0,0-3-128 0,-1-1 128 0,2-3 0 16,1-2-128-16,0-1 128 0,-3 0-128 0,-1-1 128 15,1 0 0-15,-2 1-128 0,1-1 128 0,-2 3 0 0,1 1 0 16,-1 1 0-16,0 1 0 0,0 1 0 16,-2 1 0-16,-1 0 0 0,-1 7 0 0,0 0-128 0,0 0 128 0,0 0 0 15,0 0 0-15,0 0 0 0,1 8 0 0,-1 0 0 16,0 0 0-16,0 1 0 0,1 4 0 0,0 0 0 15,0 0 0-15,1 0-128 16,1 1 128-16,-2 2 0 0,0-2 0 0,1-1 0 16,2-1 0-16,-1-1 0 0,-1 0-144 0,1-1 144 0,1-1-368 0,-1-1 0 15,-3-8 0-15,0 0 0 16,4 5-1488-16,-4-5-320 0,0 0-48 0,9 1-8112 16,-9-1-1632-16</inkml:trace>
  <inkml:trace contextRef="#ctx0" brushRef="#br0" timeOffset="350.914">2157 13467 27007 0,'0'0'1200'0,"0"0"240"0,0 0-1152 0,0 0-288 0,0 0 0 0,0 0 0 0,0 0 1584 0,0 0 256 0,0 0 48 0,3 6 16 16,-3-6-368-16,3 7-80 0,1-1-16 0,-1 1 0 15,-1-1-704-15,2 2-144 0,-2 0-16 0,0-1-16 16,0 2-208-16,-1 0-32 0,0 1-16 0,0 0 0 15,1 1-176-15,-1 0-128 0,-1-1 144 0,0 0-144 0,1-2 128 0,-1 1-128 16,0-1 0-16,0-1 0 0,0-7 128 0,0 0-128 16,0 0 0-16,0 0 144 0,0 0-144 0,0 0 160 15,0 0-160-15,0 0 160 0,-1-5-160 0,0 0 160 32,-1-3-160-32,1-1 160 0,0-1-160 0,1 0 0 15,0 0 0-15,0 2 128 0,0-1-128 0,1 0 0 16,0 0 0-16,3 2 0 0,-2 0 0 0,1 0 0 0,1 2 0 0,-1-1 0 0,1 2-256 0,1 0 32 31,0 0 0-31,1 2 0 0,-1 0-368 0,2 1-80 0,-1 0-16 0,2 1 0 16,0 1-1536-16,1 1-304 0,0 0-64 0,2 1-7712 0,-1 1-1536 0</inkml:trace>
  <inkml:trace contextRef="#ctx0" brushRef="#br0" timeOffset="1009.068">2520 13495 12895 0,'0'0'1152'0,"0"0"-928"16,0 0-224-16,0 0 0 0,0 0 3184 0,0 0 592 15,0 0 112-15,0 0 16 0,0-6-1184 0,0 6-240 16,0 0-48-16,0 0-16 0,-1-6-944 0,1 6-192 16,0 0-48-16,-1-6 0 0,1 6-480 0,0 0-112 15,0 0 0-15,0 0-16 0,-5-5-240 0,5 5-64 16,0 0 0-16,0 0 0 0,-7 0-176 0,-1 3-144 15,-1 0 192-15,2 3-192 0,-1 2 128 0,0 0-128 16,0 1 0-16,2 1 0 0,0 3 0 0,1 1 0 0,-1-1 0 0,4 0 0 16,-1 0 0-16,2 0 0 15,1 1 0-15,1-2-144 0,0-1 144 0,1-1-160 0,0-2 160 0,3 0-160 0,-2-2 32 0,2-2 0 16,1 0 0-16,-1-1 0 0,1-3-16 0,-1 0 0 16,3-2 0-16,-1 0 0 0,-1-2 144 0,3-2 0 15,-3 0-144-15,-1-1 144 0,-1-1 0 0,2 1 0 16,-1-1-144-16,0 0 144 0,-3 2-160 0,1 0 32 15,-3 6 0-15,0 0 0 0,0 0-128 0,0 0-32 0,0 0 0 0,0 0 0 47,0 0-96-47,0 0-32 0,0 0 0 0,0 0 0 0,0 8 160 0,1 1 16 0,-1 1 16 0,2 1 0 16,-2 0 224-16,1 0-144 0,0 1 144 0,0 0-128 16,1 1 128-16,0 0 0 0,-2 0-144 0,2 2 144 0,2-1-128 0,-1 1 128 15,-1 1-160-15,2-1 160 16,-1 1 0-16,0-1 0 0,0 0-128 0,1 0 128 0,-2-2 0 0,1 0 0 15,2-1 0-15,-2-1 0 0,-2 0 0 0,0-1 0 16,0-1 0-16,0-1 0 0,-2-2 0 0,1 1 0 16,-1-2 0-16,1-5 0 0,-2 6-256 0,2-6 64 15,-3 4 0-15,-2 0 0 16,1-2-192-16,-2-1-16 0,0-1-16 0,-2-1 0 0,0-1 128 0,1-1 32 0,0 0 0 0,-2 0 0 16,0-1 256-16,1 1-192 15,-1 0 192-15,1 1-160 0,0-2 288 0,2 0 48 16,-1 0 16-16,2-2 0 0,0-1 128 0,3 0 16 0,-1-1 16 0,1-1 0 0,1 0-64 0,1 1-16 15,1-2 0-15,1 0 0 0,0 1-80 0,0-2-32 16,2 0 0-16,0 0 0 0,0 0-160 0,2 0 192 16,-2 0-192-16,2 1 192 0,-1 0-192 0,1 1 0 15,-2 1-160-15,1 0 160 16,-1 0-448-16,-1 2 16 0,1 1 0 0,-4 5-10480 16,0 0-2096-16</inkml:trace>
  <inkml:trace contextRef="#ctx0" brushRef="#br0" timeOffset="6633.609">1400 13074 29823 0,'0'0'1328'0,"0"0"272"0,0 0-1280 0,0 0-320 0,0 0 0 0,0 0 0 0,0 0 1520 0,0 0 240 0,0 0 48 0,0 0 16 0,0 0-576 0,0 0-112 15,0 0-32-15,0 0 0 0,-1 8-496 0,1 2-96 16,0 2-32-16,0 3 0 0,0 0-240 0,0 2-48 15,1 0-16-15,0 1 0 0,0-1-176 0,1 1 0 0,1 0 0 0,0-2 0 16,0 1 0-16,2-2 0 0,0 0 0 0,0-1 0 0,-1-3 0 0,1-1 0 16,1-1 0-16,1-1 0 15,-2-2 0-15,1-3 0 0,-1-1 0 0,3-1 0 0,-1-1 0 0,1-3 0 16,0-3-128-16,0-1 128 0,-1-2 0 0,1-2-144 16,0-1 144-16,-2-1 0 15,1-3-128-15,-2 1 128 16,0-1 0-16,-1 0 0 0,-1-1 0 0,1 1 0 15,-3-1 0-15,-1 1 0 0,0 1 0 0,0 0 0 0,0 2 0 0,-1 1 0 16,-1 1 0-16,0 2 0 0,1 3 0 0,0 0 0 16,1 6 0-16,0 0 0 0,0 0 0 0,0 0 0 15,0 0 0-15,0 10 128 0,4 2-128 0,-1 3 0 0,1 4 0 0,2 2 128 16,-1 1-128-16,2 2 0 0,-2 2 0 0,2 1 0 16,0 2 0-16,-1 1 0 0,2 2 0 0,-2 2 0 15,0 2 0-15,-1 0 144 0,2 1-144 0,-1 2 0 16,-3-2 0-16,-1-2 0 0,0-2 128 0,-2-3-128 15,-3-2 0-15,0-2 128 0,-3-1-128 0,0-2 128 16,-2-3-128-16,-1-2 128 16,-2-2-128-16,-1-1 128 0,-5-2-128 0,0-2 128 0,-3-2-128 0,-1-2 0 0,-2 0 0 0,1-3-176 31,1 0-272-31,0-1-48 0,1-1-16 0,1-1-7840 0,2-1-1568 0,3-1-320 16</inkml:trace>
  <inkml:trace contextRef="#ctx0" brushRef="#br0" timeOffset="7868.978">2799 13481 14735 0,'0'0'1312'0,"0"0"-1056"0,0-4-256 0,0 4 0 0,-2-4 3040 0,1 0 544 15,1 4 128-15,0 0 0 16,0 0-1408-16,0 0-272 0,0 0-64 0,0 0-16 0,0 0-960 0,0 0-192 16,0 0-32-16,3 6-16 0,1 3-320 0,-1 0-64 15,-1 0-16-15,1 0 0 0,2 2-160 0,-2 3-48 16,0-1 0-16,1 1 0 0,0 0-144 0,-1 1 0 15,1-1 0-15,-1-2 0 0,-1 1 0 0,0-1 0 16,1-1 0-16,0-1 0 0,-1-1 0 0,2-2 0 16,-4-7 128-16,0 0-128 0,4 5 0 0,-4-5 0 0,0 0 0 0,0 0 0 15,0 0 0-15,0 0 0 16,6-3 128-16,-1-3-128 0,-1 0 0 0,1-3 0 0,-1-1 0 0,0-2 128 16,0 1-128-16,1 0 0 0,0-1 0 0,-1 0 0 0,-1 0 0 0,2 1 0 31,-1 0-144-31,0 2 144 0,2 0 0 0,-3 1 0 0,1 1 0 0,-1 0 0 0,0 2 0 0,-3 5 0 15,3-5 0-15,-3 5 0 0,0 0 0 0,0 0-128 16,0 0 128-16,0 0 0 0,0 0 0 0,6 5-128 16,-1 0 128-16,-1 3 0 0,-1 1 0 0,1-1 0 15,1 2 0-15,-2 0 0 0,0 0 0 0,1 0 0 16,-1-2 0-16,0 2 0 0,-2 0 0 0,2-2 0 16,-1 0 0-16,0-1 0 0,0 0 0 0,-2-7 0 0,0 0 0 0,0 0 0 15,0 0 0-15,0 0 0 16,0 0 0-16,0 0 0 0,0 0 0 0,0 0 0 15,7-4 128-15,-3-2-128 16,3-1 0-16,-2-2 0 0,-1-1 0 0,0 0 0 16,0 0-224-16,1 0 16 0,-2 0 0 0,2 2 0 0,-1-1 208 0,1 1-192 15,0 0 192-15,-1 2-192 0,0-1 192 0,-1 2 0 16,-1 0 0-16,-2 5 0 0,0 0 0 0,0 0 0 16,0 0 0-16,0 0 0 0,0 0 0 0,7 4 0 0,-7-4 0 0,6 6 0 15,0 2 0-15,-1 2 208 16,0 0-64-16,-2 1-16 0,1 1-128 0,1 0 128 0,-2 1-128 0,0-1 128 15,2-1-128-15,-2 0 0 0,0 0 0 0,1 0 0 0,-1-2 0 0,0 0 0 16,-1-3 0-16,2 1 0 0,-4-7 0 0,4 6-304 31,-4-6 48-31,6 3 16 0,-6-3-2512 0,5 0-496 0,1-2-96 0</inkml:trace>
  <inkml:trace contextRef="#ctx0" brushRef="#br0" timeOffset="8067.23">3289 13505 18431 0,'0'0'816'0,"0"0"160"0,0 0-784 0,-2 5-192 0,2-5 0 0,-3 7 0 0,1 1 3376 0,2-1 624 0,0 1 128 0,1 1 32 16,1 0-2112-16,1-1-400 0,-2 1-96 0,1 1-16 0,-1 0-768 0,1 1-144 16,-1 0-48-16,0 0 0 15,2 0-320-15,-2 0-80 0,0-1-16 0,0-1 0 0,0-2-160 0,1 1 0 16,0-1 0-16,1-1 0 15,-3-6-1456-15,0 0-272 0,0 0-48 0,0 0-14880 0</inkml:trace>
  <inkml:trace contextRef="#ctx0" brushRef="#br0" timeOffset="8250.201">3350 13364 4607 0,'0'0'400'0,"-5"-1"-400"15,-1 0 0-15,6 1 0 0,0 0 5152 0,0 0 944 16,0 0 192-16,0 0 48 0,0 0-4592 0,0 0-912 0,0 0-176 0,0 0-32 16,0 0-448-16,0 0-176 0,6 6 128 0,0 0-128 15,0-1-160-15,-1 1-112 0,1-1-32 0,-1 2-12656 16</inkml:trace>
  <inkml:trace contextRef="#ctx0" brushRef="#br0" timeOffset="8654.573">3455 13476 18431 0,'0'0'816'0,"0"0"160"0,0 0-784 0,0 0-192 16,0 0 0-16,0 0 0 0,0 0 3232 0,0 0 608 0,0 0 112 0,-1 7 16 15,-1-1-2112-15,0 2-416 0,2 0-96 0,0 0 0 16,0 0-720-16,0 2-144 0,2 0-32 0,-1 1 0 15,0 0-144-15,0 0-48 0,0-1 0 0,0 1 0 16,1 0-112-16,-2-1-16 0,2-1-128 0,0-2 192 0,-1 0-192 0,0 0 0 16,-1-7 128-16,0 0-128 15,0 0 0-15,0 0 0 0,0 0 128 0,0 0-128 16,0 0 0-16,0 0 176 0,0 0-176 0,3-6 160 0,-1 0-160 0,0-2 0 16,1-2 0-16,-1 0 0 0,0 0 0 0,1 0 0 15,1 1-144-15,0 1 144 0,-2-1-144 0,3 1 144 0,0 0 0 0,1 2-144 16,-2 0 144-16,0 2 0 0,2 1 0 0,-1 0 0 15,-5 3 0-15,7-2-128 0,0 1 128 0,-1 2 0 0,1 0 0 0,-1 3-160 16,1 0 160-16,0 3 0 16,-1 0-128-16,1 3 128 0,-1 0 0 0,1 2 0 0,0 0-144 0,-1 2 144 15,1-1 0-15,-1 1-144 0,0 0-96 0,1 1-16 16,-3-1 0-16,0 0 0 31,1 2-2720-31,-2-2-544 0</inkml:trace>
  <inkml:trace contextRef="#ctx0" brushRef="#br0" timeOffset="12588.398">3831 13767 15711 0,'0'0'704'0,"9"-12"128"0,-9 12-656 0,0 0-176 0,1-8 0 0,-1 2 0 0,-1 1 2048 0,1-3 368 0,0 0 80 0,0 8 0 0,0 0-560 0,0-5-112 15,0-1-32-15,0 6 0 0,-1-5-608 0,1 5-128 16,0 0-32-16,0 0 0 0,-1-3-416 0,1 3-96 0,0 0 0 0,0 0-16 16,0 0-208-16,0 0-32 15,0 0-16-15,0 0 0 0,1 12-112 0,0 0 0 16,-1 0-128-16,0-3 192 0,0 2-192 0,0 1 0 0,0 1 0 0,1 1 0 16,-2 1 0-16,0 0 0 0,1 0 0 0,0 1 0 15,0-2 0-15,0 7 0 0,0-3 0 0,1-8 0 0,0-3 0 0,0 1 0 31,1-1-144-31,0-2 144 0,-2-5-480 0,0 0 0 0,5 6 0 0,-5-6 0 16,0 0-1568-16,0 0-304 0,0 0-64 0,0 0-6768 16,0 0-1360-16</inkml:trace>
  <inkml:trace contextRef="#ctx0" brushRef="#br0" timeOffset="13071.361">4061 13711 20959 0,'0'0'928'0,"0"0"192"0,0 0-896 0,0 0-224 0,0 0 0 0,0 0 0 16,0 0 1776-16,0 0 304 0,0 0 64 0,0 0 16 16,0 0-688-16,0 0-144 15,-6 2-32-15,6-2 0 0,0 0-608 0,-5 5-128 16,-1 1-32-16,6-6 0 0,-5 4-240 0,-2 2-48 16,7-6-16-16,-4 4 0 0,0 0-80 0,-1 1-16 15,0-1 0-15,-2 3 0 0,2-1-128 0,1-1 160 0,1-1-160 0,-1 3 160 16,-4-2-160-16,8-5 160 0,-3 6-160 0,3-6 160 15,-6 4-16-15,1 2 0 0,5-6 0 0,0 0 0 16,-6 5-16-16,6-5 0 0,0 0 0 0,0 0 0 0,0 0 96 0,0 0 16 16,0 0 0-16,0 0 0 0,0 0-16 0,0 0 0 15,0 0 0-15,0 0 0 0,0 0-80 0,0 0-16 16,7 6 0-16,-7-6 0 0,0 0-128 0,5 3 0 0,-5-3 0 0,9 4 0 31,-9-4 0-31,8 3 0 0,-2-2 0 0,1 0 0 0,-1 0 0 0,1 0 0 0,-1 0 0 0,0 0 0 31,2 0-1120-31,2 0-160 0,-10-1-16 0,10 0-16 16,-3 0-2224-16,-7 0-448 0</inkml:trace>
  <inkml:trace contextRef="#ctx0" brushRef="#br0" timeOffset="13341.097">4029 13917 12895 0,'0'0'576'0,"0"0"112"0,0 0-560 0,0 0-128 0,0 0 0 0,0 0 0 0,0 0 3296 0,0 0 624 0,0 0 128 0,0 0 32 16,0 0-2208-16,0 0-432 0,0 0-96 0,0 0 0 0,0 0-640 0,0 0-112 16,0 0-16-16,0 0-16 0,0 0-336 0,8 1-64 15,-2-1-16-15,1 0 0 0,1 2-144 0,0-2 0 16,0 0 0-16,-2 0 0 0,0-2-176 0,4 2-64 31,-1 0-16-31,-1 0 0 16,-2 0-2496-16,3 0-512 0</inkml:trace>
  <inkml:trace contextRef="#ctx0" brushRef="#br0" timeOffset="13646.584">4345 13819 24127 0,'0'0'1072'0,"0"0"208"0,0 0-1024 0,0 0-256 16,0 0 0-16,0 0 0 16,0 0 1600-16,0 0 272 0,0 0 48 0,0 0 16 0,0 0-528 0,0 0-128 0,0 0 0 0,-1 10-16 0,-2-1-624 0,1 0-128 15,2-9-32-15,-3 12 0 0,1-2-176 0,1 0-48 16,0 0 0-16,-1 0 0 0,2-2-128 0,0 1-128 31,0 0 144-31,0 0-144 0,0 0 0 0,0-9 0 16,0 0 0-16,0 0 0 0,3 5 0 0,-3-5 0 15,5 8 0-15,-5-8 0 0,0 0 0 0,0 0 0 16,0 0 0-16,0 0 0 16,13 1-448-16,-4-2-16 0,-9 1-16 0,7-3 0 15,-2-2-2000-15,2-3-400 0,-2 0-64 0</inkml:trace>
  <inkml:trace contextRef="#ctx0" brushRef="#br0" timeOffset="13825.117">4336 13740 1839 0,'0'0'0'0,"0"0"160"0,0 0-160 0,0 0 0 16,0 0 0-16,0 0 0 0,0 0 4784 0,0 0 912 15,-3-7 192-15,3 7 48 0,0 0-4176 0,0 0-832 31,0 0-160-31,0 0-48 0,0 0-528 0,0 0-192 0,0 0 0 0,4-4 144 0,-4 4-336 0,7-1-64 16,0 1 0-16,-7 0-11024 16</inkml:trace>
  <inkml:trace contextRef="#ctx0" brushRef="#br0" timeOffset="14288.433">4634 13746 21247 0,'0'0'944'0,"0"0"192"0,0 0-912 0,0 0-224 15,0 0 0-15,0 0 0 0,0 0 2064 0,0 0 368 16,0 0 80-16,0 0 16 0,0 0-544 0,0 0-96 15,0 0-32-15,0 0 0 0,0 0-608 0,-7 4-128 16,7-4-32-16,0 0 0 0,-4 3-512 0,4-3-96 16,-9 5-32-16,3-1 0 0,6-4-208 0,-8 6-48 15,1-2-16-15,7-4 0 16,-4 5-176-16,0 0 0 0,-2 1 144 0,-1 1-144 16,2-2 0-16,5-5 0 15,-6 7 0-15,6-7 128 0,-4 8-128 0,4-8 0 0,-4 8 0 0,4-8 0 0,0 0 0 0,0 0 128 16,0 0-128-16,0 0 128 0,0 0-128 0,0 0 0 15,0 9 0-15,0-9 0 0,0 0 0 0,0 0-160 16,8 5 160-16,-8-5-160 0,6 2 160 0,3 2 0 16,0-2 0-16,-2 0 0 0,-7-2 0 0,8 1 0 15,0 0 0-15,4 1 0 0,-1 1 0 0,0-1-160 0,-2 0 160 0,-2 0-160 32,2-1-480-32,0 0-80 0,-1 0-32 0,-1 1 0 31,-7-2-1632-31,0 0-336 0,0 0-64 0,10 3-12336 0</inkml:trace>
  <inkml:trace contextRef="#ctx0" brushRef="#br0" timeOffset="14478.127">4593 13946 14735 0,'0'0'640'0,"0"0"160"0,0 0-640 0,0 0-160 15,0 0 0-15,0 0 0 0,0 0 3088 0,0 0 592 16,0 0 112-16,0 0 32 0,0 0-2256 0,0 0-448 0,0 0-96 0,0 0 0 15,10-1-560-15,1 0-96 0,-2-1-32 0,0-1 0 0,1 1-336 0,5-2 128 32,-1-1-128-32,-4 3 0 0,1 0 0 0,5-1 0 0,-1 0 0 0,-1 1 0 15,1 0-2112-15,-2 1-400 0,-2-1-80 0</inkml:trace>
  <inkml:trace contextRef="#ctx0" brushRef="#br0" timeOffset="14942.208">4883 13802 14735 0,'0'0'1312'0,"0"0"-1056"16,0 0-256-16,0 0 0 0,0 0 3136 0,0 0 576 15,0 0 128-15,0 0 0 0,3 8-1664 0,-3-8-320 16,1 6-80-16,1 4-16 0,0 0-880 0,1-1-176 15,-3 0-48-15,0-1 0 0,0-8-352 0,1 12-80 0,-1-1-16 0,0-3 0 16,1-1-208-16,-1 3 176 16,0-10-176-16,0 10 160 0,-2-2-160 0,2-8 0 15,0 0 144-15,0 9-144 0,0-9 0 0,0 0 0 0,0 0 0 0,0 0 128 16,0 0-128-16,0 0 0 16,0 0 0-16,0 0 0 0,0 0 128 0,0 0-128 15,0 0 128-15,0 0-128 0,2-9 0 0,1 2 0 0,0-2 0 0,1 1 0 0,-1 0 0 0,1 2 0 16,-1-2 0-16,-3 8 0 0,4-8 0 0,0 2 0 31,1-1 0-31,-5 7 0 0,6-6 0 0,1 0 0 0,1 2 0 0,-8 4 0 0,6-4 0 0,-6 4 0 16,9-2 0-16,-9 2 0 0,9-1 0 0,-9 1 0 0,9 2 0 0,0 2 0 15,-2 0 0-15,1 2 0 0,0 0 0 0,-2 2 0 32,0 0 0-32,-1-1 0 15,1 1 0-15,0 0 0 0,0 0 0 0,-2-1 0 0,1 0 0 0,0 3 0 16,0-1-1152-16,-1-1-128 0,-4-8-48 0,0 0-14544 0</inkml:trace>
  <inkml:trace contextRef="#ctx0" brushRef="#br0" timeOffset="16157.202">5385 12919 17503 0,'0'-7'1552'16,"0"-3"-1232"-16,0-1-320 0,3 0 0 0,-1 1 2368 0,-1 4 400 0,0 0 96 0,0 1 16 0,1-1-576 0,-1 1-128 16,-1-2 0-16,0 7-16 0,0 0-800 0,0 0-144 15,-1-4-48-15,1 4 0 0,0 0-304 0,0 0-64 16,0 0-16-16,0 0 0 0,0 0-464 0,-2 7-112 16,1 2-16-16,0 3 0 0,0 2-64 0,1 3-128 31,0 3 176-31,0 2-176 0,0 2 128 0,0 2-128 0,0 3 0 0,0 2 0 15,0 3 128-15,1 2-128 0,0 3 0 0,0 1 0 16,0 1 0-16,-1 2 0 0,0 1 0 0,2 18 0 16,1-11 0-16,-1-19 0 0,0 0 0 0,1-1 0 15,-1-1 0-15,2 10 0 0,-1-9-176 0,-1-13 176 16,0-1-496-16,1 5 16 0,-3-5 0 0,1-5 0 16,1-3-1184-16,-2-9-224 0,0 0-48 0,0 0-16 15,0 0-1184-15,0 0-256 0</inkml:trace>
  <inkml:trace contextRef="#ctx0" brushRef="#br0" timeOffset="16530.758">5550 12967 11055 0,'1'-19'480'0,"-2"7"112"0,-1-3-464 0,1 0-128 16,1 2 0-16,0 1 0 0,-1 1 4848 0,1 0 944 0,-1 0 192 0,1 2 32 15,0 9-3088-15,0 0-624 0,0 0-128 0,0 0-32 16,0 0-864-16,0 0-192 0,0 0-16 0,0 0-16 0,-1 9-528 0,1 4-96 31,1 5-32-31,-1 4 0 0,1 2-208 0,0 4-64 0,-1 0 0 0,1-5 0 0,0 5-128 0,0 18 0 16,-1-1 0-16,1-13 128 0,2 4-128 0,0 3 0 15,0 3 0-15,2 17 0 0,-5-6 0 0,1-20 0 16,1 2 128-16,1 15-128 0,2-9 0 0,-2-15 0 16,-1-1 0-16,3 9 0 0,-2-5 0 0,1-6 0 15,2-6-176-15,-3-7 176 0,-2-1-336 0,1 2 16 16,-2-11 0-16,1 6 0 31,-1-6-1088-31,4 7-192 0,-4-7-64 0,0 0 0 16,0 0-1616-16,0 0-336 0</inkml:trace>
  <inkml:trace contextRef="#ctx0" brushRef="#br0" timeOffset="18424.317">5831 13162 4607 0,'0'0'400'0,"0"0"-400"0,0 0 0 0,-6-3 0 0,6 3 5728 0,0 0 1056 0,-5-4 224 0,5 4 32 0,0 0-3776 0,0 0-752 16,0 0-144-16,0 0-48 0,0 0-784 0,-1-3-176 16,1 3-16-16,0 0-16 0,3-6-528 0,-1 3-96 15,2 1-32-15,0-2 0 0,1 1-272 0,4 1-48 16,2 0-16-16,-2 1 0 15,1-2-160-15,8 1-48 0,-1 0 0 0,-4 1 0 16,3 0-128-16,7 0 0 0,-1-1 0 0,1 0 128 16,0 1-128-16,2 1 0 0,2-1 0 0,-1 0 0 0,-3 0 0 0,1 0 0 15,0 0 0-15,0-1 0 16,1 1 0-16,-1-1 0 0,0 1 0 0,1 0 0 0,-2 0 0 0,-1 1-224 16,-1-1 80-16,-4 1 16 15,-1-2-592-15,-1 2-112 0,-2 0-32 0,-2 0 0 16,-2 0-1376-16,-9 0-288 0,0 0-48 0,8 2-8816 15,-1-1-1776-15</inkml:trace>
  <inkml:trace contextRef="#ctx0" brushRef="#br0" timeOffset="18945.251">6265 13131 17503 0,'0'0'1552'0,"-5"1"-1232"15,-2 0-320-15,-3 2 0 0,3 1 3440 0,7-4 624 16,0 0 128-16,-6 3 32 0,6-3-1648 0,-8 4-320 15,8-4-64-15,0 0-16 0,0 0-960 0,-4 9-192 16,4-9-32-16,1 8-16 0,-1 0-400 0,2-1-64 31,2 1-32-31,-1 1 0 0,0 1-224 0,3 1-32 16,1-1-16-16,-1 1 0 0,-2 1-208 0,2 1 0 0,0 0 128 0,4 8-128 0,-1 0 0 0,-3-7 0 31,-1 0 0-31,3 11 0 0,0-1 0 0,-1 0 0 0,-1 0 0 0,-2-1 0 16,-1 0-880-16,2 1-160 0,-2-2-48 0,-1-2 0 15,-3 1-768-15,1-2-144 0,0 0-48 0,-1-3 0 32,-2 0 592-32,-2-3 112 0,0-1 32 0,-1-1 0 15,0-2-80-15,-3-2-16 0,0-1 0 0,0-2 0 0,1 0 960 0,-2-2 192 0,-2-1 48 16,0-1 0-16,-1 0 560 0,2-1 112 0,0 0 32 0,0 0 0 16,-1-2 1056-16,2 2 224 0,1 0 32 0,-1 0 16 15,-1-1 32-15,0 1 16 0,1 0 0 0,10 1 0 0,-9-2-528 0,9 2-96 16,0 0-32-16,-9-3 0 0,9 3-400 0,0 0-96 15,-8-2-16-15,8 2 0 16,0 0-256-16,0 0-64 0,0 0-16 0,0 0 0 0,0 0-224 0,8-4-144 16,-1-1 192-16,2 1-192 0,2-2 128 0,-2 3-128 15,4-2 0-15,1-1 0 0,-2 1 0 0,4-2 0 16,2 0 0-16,0 2 0 0,-2-1 0 0,2 3 0 16,-1 0 0-16,2 1 0 0,0-1 0 0,-6 2 0 0,1 1 0 0,7 0 0 31,-2 0-992-31,-3 1-208 0,-1-1-32 0,0 2-16 15,0 0-1600-15,-1 0-320 0,-3 0-64 0</inkml:trace>
  <inkml:trace contextRef="#ctx0" brushRef="#br0" timeOffset="19508.293">6291 13353 20671 0,'0'0'912'0,"0"0"192"0,3-9-880 0,-1 4-224 0,0 0 0 0,3-3 0 0,-4-1 2160 0,1 2 384 16,-2 2 80-16,0 5 0 0,0-9-512 0,0 9-128 16,0-9 0-16,0 9-16 0,-2-7-672 0,2 7-128 0,0 0-16 0,-7-4-16 15,1 0-432-15,0 3-64 0,1 2-32 0,-2 1 0 16,-1 0-304-16,-3 2-64 0,0 2-16 0,4-2 0 16,-2 3-96-16,-3 5-128 15,1-1 176-15,0 2-176 0,0 2 128 0,4-6-128 16,1 2 0-16,-4 6 0 0,1-2 0 0,4-4 0 15,1 0 0-15,-1 1 0 0,1 1 0 0,2 5 0 16,3-3 0-16,4-3 0 0,0-2 0 0,-1-2 0 16,2-1 0-16,2-3 0 0,0-1 0 0,0-2 0 0,1-2-128 0,6-2 128 15,1-2 0-15,-1-1 0 0,-1-2 0 0,1-2 0 16,-1 0 0-16,0-1 0 0,-2-2 0 0,-3 4 0 16,-1-1 0-16,3-4 0 0,-3-1 0 0,-4 6 0 15,-1 1 128-15,0-6-128 0,-5 1 0 0,0 1 0 16,0 0 0-16,0 4 0 0,-4 0 0 0,-1-3 0 0,-2 1 0 0,3 3 0 31,-1-1-144-31,-4 1 144 0,1 0-192 0,1 2 64 0,2-1 0 0,0 3 0 0,-1-1-176 0,1 2-16 16,1 1-16-16,6 1 0 15,-7 1-896-15,7-1-176 0,0 0-48 0,0 0 0 16,0 0-1104-16,0 0-208 0,0 0-48 0,0 0-11056 0</inkml:trace>
  <inkml:trace contextRef="#ctx0" brushRef="#br0" timeOffset="19811.913">6808 13086 10127 0,'0'0'896'0,"0"0"-704"0,-3-8-192 0,3 8 0 0,0-7 5168 0,0 7 992 15,0 0 208-15,0 0 32 0,0 0-3584 0,0 0-736 16,0 0-144-16,0 0-16 0,0 0-960 0,-8 6-192 0,-2 1-48 0,1 5 0 16,0 3-416-16,5-1-96 0,-5 4-16 0,2 3 0 15,2 2-192-15,-5 11 144 0,0 0-144 0,1-2 128 16,2 0-128-16,3-8 0 16,1 3 0-16,1 13 0 0,1-5 0 0,3 0 0 15,1-2 0-15,2-3 0 16,0-1-432-16,3-2-112 0,-1-2-32 0,3-2 0 15,2-2-2496-15,3-4-512 0,-1-4-112 0,-1-4-16 16,-1-4 1376-16,-1-3 272 0</inkml:trace>
  <inkml:trace contextRef="#ctx0" brushRef="#br0" timeOffset="20117.349">6909 13417 29087 0,'0'0'1280'0,"0"0"272"0,0 0-1232 0,0 0-320 0,0 0 0 0,0 0 0 0,0 0 1408 0,0 0 208 0,8-6 48 0,0 3 16 16,1 2-384-16,-1-1-80 15,-8 2 0-15,10-4-16 0,1 3-480 0,0 0-80 16,-1 0-32-16,0 1 0 0,-2 0-288 0,1 2-48 16,0 2-16-16,2-1 0 0,0 1-128 0,0 2-128 15,0 0 144-15,-3 1-144 0,-1 0 0 0,2 0 128 0,0 1-128 0,1 0 0 16,0-1 0-16,1 2 0 15,0 1 0-15,1-1 0 0,-1-1 0 0,-1-1 0 0,-3 0 0 16,2 0 0-16,1-1 0 0,-3-1 0 16,0-1 0-16,6 3 0 0,-1-2-224 0,-2-2-32 0,-1 1-16 0,-9-4 0 31,11 2-1648-31,-1-1-336 0,-10-1-64 0,10-1-13952 0</inkml:trace>
  <inkml:trace contextRef="#ctx0" brushRef="#br0" timeOffset="20361.144">7201 13335 19343 0,'0'0'1728'0,"0"0"-1392"0,0 0-336 0,0 0 0 16,-6-2 3024-16,6 2 544 15,0 0 96-15,0 0 32 0,0 0-1440 0,-8 4-272 0,8-4-64 0,-6 6-16 16,-2 4-1072-16,1 1-192 0,0 1-64 0,-1 4 0 15,-2 1-256-15,0 3-64 0,-3 2-16 0,3 1 0 0,-1 1-112 0,1 0-128 16,0 1 176-16,1-1-176 0,1 0 0 0,0-1 0 16,1-1 0-16,4-1-192 15,2 0-1488-15,3-8-304 0,-1 0-48 0,2 4-9312 16,2-5-1872-16</inkml:trace>
  <inkml:trace contextRef="#ctx0" brushRef="#br0" timeOffset="20679.247">7410 13129 28559 0,'0'0'1264'0,"0"0"272"0,-4-4-1232 0,4 4-304 15,0 0 0-15,0 0 0 0,0 0 2832 0,0 0 512 16,0 0 112-16,0 0 0 0,9 0-1728 0,-9 0-368 15,9 4-64-15,-1 2-16 16,0 0-448-16,1 1-80 0,-1 3-32 0,-1 2 0 16,2 4-256-16,-1 1-48 15,0 3-16-15,-1 2 0 0,2 2-208 0,-2 3-64 0,-3 0 0 0,-1 4 0 0,2 3-128 0,-1 0 0 16,-3 3 144-16,0-1-144 0,-1 0 0 0,0 2 0 16,-1-1 0-16,0 0 0 0,-3 0-256 0,-1-3-32 15,-1-2 0-15,-1-4 0 16,1-1-2208-16,-2-2-432 0,-2-2-80 0</inkml:trace>
  <inkml:trace contextRef="#ctx0" brushRef="#br0" timeOffset="21344.168">7992 13444 34559 0,'0'0'1536'0,"0"0"304"0,0 0-1472 0,-7-2-368 0,7 2 0 0,0 0 0 0,-9-1 1792 0,9 1 304 0,-6-4 48 0,6 4 16 0,0 0-624 0,0 0-112 15,0 0-16-15,0 0-16 0,0 0-656 0,5-4-128 16,-1 2-32-16,5-2 0 0,0-2-176 0,-2 4-32 16,2 0-16-16,7 0 0 0,2-2-352 0,1 1 128 15,-1-2-128-15,1 0 0 0,5 2 0 0,1 0 0 0,1-1 0 0,2 1 0 16,0 0 0-16,-7 0 0 0,3 3 0 0,14-2 0 31,-2 0-624-31,-5 0-144 0,-2 1-16 0,-3 0-16 0,-2 1-1648 0,0 0-336 0,-1 0-64 0,-2 1-15568 16</inkml:trace>
  <inkml:trace contextRef="#ctx0" brushRef="#br0" timeOffset="21996.784">8942 13003 21183 0,'0'0'1888'0,"0"0"-1504"0,0 0-384 0,-7-2 0 0,7 2 2848 0,0 0 496 0,0 0 112 0,0 0 0 16,0 0-1104-16,0 0-240 0,0 0-32 0,0 0-16 0,0 0-848 0,4-7-192 15,2 2-16-15,3 1-16 0,1-2-224 0,2 1-32 16,3-1-16-16,2 2 0 16,-2-2-256-16,4 2-48 0,2-1-16 0,1 1 0 0,0 1-224 0,2-1-48 15,2 1-128-15,2 1 192 0,1-1-192 0,0-1 0 16,3 0 0-16,-1 1 0 0,-3 1 0 0,1 0 0 0,1 0 0 0,2 0 0 15,-2 1 0-15,1-1 0 0,0-1 0 0,0 2 0 16,0 1-256-16,-1-1 16 0,3 0 0 0,-5 1 0 31,-3 2-1232-31,-1-2-240 0,1-2-48 0,-3 1-16 16,-6 0-1184-16,-2 1-240 0,0-1-64 0</inkml:trace>
  <inkml:trace contextRef="#ctx0" brushRef="#br0" timeOffset="22474.359">9694 12938 10127 0,'-14'0'896'0,"-2"1"-704"0,0 2-192 0,2-1 0 16,1 0 5184-16,4 1 1024 0,-4 0 192 0,4 0 32 15,-2 2-3504-15,3 1-704 0,0-2-144 0,3 3-32 16,0-1-736-16,2 3-160 0,0 0-16 0,0 0-16 16,3 1-512-16,-2 1-96 0,4 0-32 0,0 2 0 15,0 2-240-15,1 3-48 0,1 1-16 0,2 3 0 16,1 2-176-16,-2-5 128 0,1 4-128 0,1 11 128 0,1-2-128 0,-1-2 0 15,-2 1 0-15,1-1 0 0,-1 0 0 0,1-2 0 16,-2 1 0 0,0-1 0-1,-1-1-400-15,-2-3-112 0,-2-2-32 0,1-1 0 0,-3-2-144 0,0-2-16 0,-1-1-16 0,-3-3 0 16,-2-1-240-16,-1-1-32 0,-1-2-16 0,-1-3 0 16,-1 0 416-16,-2-2 80 0,-3 0 0 0,-2-2 16 0,0-1 352 0,0 0 144 15,-1-1-128-15,0 0 128 0,0 1 0 0,-1 0 272 16,-1 1-32-16,1-1-16 0,-1 1 464 0,1-1 80 15,0 0 32-15,2 1 0 0,2 1 64 0,2 1 16 16,0-2 0-16,4 1 0 0,1 0-176 0,2 1-48 16,2-2 0-16,7-2 0 0,0 0-192 0,-7 4-32 0,7-4-16 0,0 0 0 15,0 0-96-15,0 0 0 16,0 0-16-16,0 0 0 0,10 5-96 0,2-2-16 0,0-2 0 0,5-1 0 16,-2 0-16-16,3-2-16 0,0-3 0 0,6 0 0 15,-1-2-160-15,-1 1 160 0,0-1-160 0,2 1 160 16,2 0-160-16,1-1 0 0,-2 1 0 0,1-1 0 15,1 3 0-15,0-1 0 0,0 1 0 0,-3 1-176 16,-2 1-592-16,0-1-128 0,-1 1-32 0,-1 1 0 16,-3 0-1120-16,0 0-208 0,-2 0-48 0,-2-1-10224 15,-1-1-2032-15</inkml:trace>
  <inkml:trace contextRef="#ctx0" brushRef="#br0" timeOffset="23058.98">9676 13276 28335 0,'0'-8'624'0,"0"1"128"0,0-1 16 0,3 0 32 0,-1-1-640 0,0 1-160 0,-1-1 0 0,0 1 0 0,-1 8 1696 0,1-8 304 0,0 2 64 0,-1 6 16 0,0 0-560 0,0-7-112 16,0 1-32-16,0 6 0 0,-4-5-528 0,4 5-96 15,0 0-32-15,-7-2 0 0,0 1-208 0,-1 3-64 16,-2 0 0-16,-1 4 0 15,0 0-144-15,-3 4-48 0,0 1 0 0,-2 4 0 0,0 2-64 0,0 1 0 16,0-1-16-16,0 3 0 0,1 1-48 0,3-1 0 16,2-1 0-16,1-1 0 0,3 0-128 0,1 0 0 15,3-3 0-15,2-2 128 0,1-3-128 0,1 0 0 16,0-1 0-16,-2-9 0 0,10 9 0 0,-1-4 160 0,2-3-160 0,1-2 160 16,3-3 0-16,0-3 0 15,1-1 0 1,1-1 0-16,-1-3-16 0,1-1 0 0,-2-1 0 15,1 0 0-15,-1-3-144 0,1 1 192 16,-3-2-192-16,-2 3 192 0,-2 0-192 0,-3-1 128 0,-1 1-128 0,-3 2 128 16,-3 1-128-16,-2 0 0 0,-3 0 0 0,-1 0 0 15,0 0 0-15,-3 2 0 0,-1 1 0 0,-1 1 0 16,-2-2 0-16,1 2 0 0,-1 2 0 0,-2-1 0 16,2 3-240-16,1 0 32 0,-1 1 0 0,0-1 0 31,2 2-320-31,0 0-64 0,-1 0-16 0,2-1 0 0,1 2-1504 0,1 0-288 0,9 0-64 0,-8-1-15520 15</inkml:trace>
  <inkml:trace contextRef="#ctx0" brushRef="#br0" timeOffset="23613.086">10112 13059 15663 0,'0'0'688'0,"0"0"144"0,0 0-656 0,0 0-176 0,8-5 0 0,-2 0 0 0,-6 5 4048 0,0 0 784 0,0 0 160 0,0 0 16 16,8 0-2736-16,-8 0-544 15,0 0-128-15,0 0 0 0,1 9-752 0,-3 3-144 16,-2 2-16-16,-3 2-16 0,-1 3-128 0,1 3-32 16,-4 2 0-16,-2 2 0 0,0 4-256 0,0 0-48 0,0-1-16 0,2 2 0 15,0 2-192-15,2 0 0 16,1 1 0-16,3-1 0 0,2-1 128 0,1-10-128 0,2 0 0 0,3 11 144 15,1-4-144-15,0-12-256 0,2 0 64 0,1-3 16 32,1-1-624-32,7 3-128 0,-1-5-32 0,4-3 0 15,1-5-1472-15,-4-3-288 0,0-1-64 0,9-7-12448 0</inkml:trace>
  <inkml:trace contextRef="#ctx0" brushRef="#br0" timeOffset="23929.419">10269 13396 29423 0,'0'0'1296'0,"0"0"288"0,0 0-1264 0,0 0-320 32,0 0 0-32,-7-1 0 0,-1-1 1648 0,8 2 272 0,0 0 48 0,0 0 16 0,0 0-384 0,0 0-64 15,0 0 0-15,0 0-16 0,0 0-592 0,0 0-112 16,5-6-32-16,-5 6 0 0,8-5-32 0,0 0-16 16,0 1 0-16,0-2 0 0,0 1-160 0,1-1-48 15,0 2 0-15,1 1 0 0,-1-1-224 0,2 2-48 0,0-1-16 0,0 3 0 16,-11 0-80-16,9 3-16 15,1 0 0-15,0 2 0 0,-1 0-144 0,-1 3 0 0,-1 1 0 0,1 2 0 16,-1 1 0-16,-1 1 0 0,0 3 0 16,-1-1 0-16,1 0 0 0,-1-4 0 0,0 0 128 0,2 7-128 15,0 0 0-15,-1-1 0 0,1 0 0 0,0-2 0 16,-1-1-320-16,1 0 0 0,-1-2 0 0,1-1 0 16,-1-3-1040-1,-6-8-208-15,6 9-32 0,-6-9-16 16,0 0-688-16,0 0-128 0,0 0-16 0,0 0-16 0,0 0-816 0,6-7-176 15,-3-3-16-15</inkml:trace>
  <inkml:trace contextRef="#ctx0" brushRef="#br0" timeOffset="24165.577">10541 13333 13823 0,'2'-6'1216'0,"-1"-3"-960"16,-1-1-256-16,3 1 0 16,-1-1 3328-16,0 3 640 0,0-1 112 0,-2 8 16 0,0-8-1456 0,0 8-288 15,0 0-64-15,0 0-16 0,0 0-608 0,0 0-112 16,0 0-16-16,0 0-16 0,0 0-528 0,0 0-96 15,-4 11-32-15,-2 1 0 0,1 1-224 0,-2 4-64 16,-1 1 0-16,0 0 0 0,-2 2-272 0,-1 2-64 16,0 1-16-16,3-5 0 0,-2 2-224 0,-2 9 0 15,2-1 128-15,1-2-128 0,2-1 0 0,2 1 0 16,2-2 0-16,2-8 0 16,1 2-896-16,1-1-128 0,1-2-32 0,4 5 0 15,0-4-1280-15,0-7-256 0,0-1-48 0,4 1-8944 0,1-4-1776 0</inkml:trace>
  <inkml:trace contextRef="#ctx0" brushRef="#br0" timeOffset="24357.47">10759 13582 4607 0,'0'0'400'0,"0"0"-400"0,-3 5 0 0,-4 4 0 0,3 0 5776 0,-2 1 1072 16,3 1 224-16,-2 1 32 0,1-1-4224 0,2 1-864 15,-2 0-160-15,2-2-48 0,1 1-464 0,-1 4-80 31,0-1-32-31,2-1 0 0,1 0-528 0,0-3-96 16,1 0-32-16,3 5 0 0,-3-3-576 0,1-4 0 16,0-1 0-16,4 1 0 0,2 0 0 0,0-3 0 15,2-3 0-15,-2-2-128 16,4-2-1088-16,1-3-192 0,-2 0-64 0,2-4-10368 0,-1-1-2096 0</inkml:trace>
  <inkml:trace contextRef="#ctx0" brushRef="#br0" timeOffset="24542.579">10747 13427 1839 0,'0'0'160'0,"0"0"-160"32,-6-6 0-32,6 6 0 0,0 0 5504 0,0 0 1088 0,-2-6 192 0,2 6 64 15,0 0-5360-15,0 0-1056 0,6-6-224 0,0 2-32 16,-6 4-432-16,10-4-64 0,0 3-32 0,0-1-11328 15</inkml:trace>
  <inkml:trace contextRef="#ctx0" brushRef="#br0" timeOffset="25049.268">11014 13020 1839 0,'0'0'160'0,"0"0"-160"16,0 0 0-16,0 0 0 0,0 0 6656 0,0 0 1312 15,0 0 256-15,0 0 48 16,0 0-5296-16,10 2-1056 0,-1 2-224 0,0 2-32 0,-1 0-448 0,1 3-96 15,1 1-16-15,0 2 0 0,-1 3-272 0,1 0-48 0,0 0-16 0,0 4 0 16,-2 2-192-16,0 2-32 0,0 0-16 0,-2 1 0 16,0 3-224-16,-2 2-48 0,0 2-16 0,-2-1 0 15,-2-1-240-15,0 1 0 0,-2 4 128 0,0-1-128 16,-1 2 0-16,-1-4 0 16,-4-1 0-16,1-9 0 0,0 2-336 0,-6 10-16 0,-2-2 0 0,4-12 0 15,-3 0-2912-15,-3 0-576 0</inkml:trace>
  <inkml:trace contextRef="#ctx0" brushRef="#br0" timeOffset="25662.105">11371 12662 31039 0,'0'0'1376'0,"0"0"288"0,-2-7-1344 0,2 7-320 0,2-8 0 0,-2 8 0 0,0 0 1152 0,0 0 176 16,0 0 16-16,0 0 16 0,0 0-48 0,0 0-16 0,2 9 0 0,-1 2 0 0,0 1-560 0,0 4-112 15,-1 4-32-15,0 3 0 0,1 4-144 0,-1 1-48 31,0 3 0-31,0 3 0 0,1 3-240 0,-2 3-160 0,0 1 192 0,0 3-192 16,1 0 128-16,0 2-128 16,1 0 0-16,1-1 0 0,3-2 0 0,-2-1 0 0,-1 0 0 0,1-4 0 0,2-1 0 0,-3-3 0 15,0-4 0-15,3-1 0 0,-1-4 0 0,0-2-272 16,0-2 48-16,0-3 16 16,1-4-688-16,-2-5-128 0,0-1-16 0,3 2-16 15,-1-4-1568-15,-5-6-304 0,7 5-64 0,-7-5-7056 16,0 0-1424-16</inkml:trace>
  <inkml:trace contextRef="#ctx0" brushRef="#br0" timeOffset="25998.301">11600 12776 18431 0,'0'-19'816'0,"-1"8"160"0,-1 0-784 0,2 1-192 16,0 1 0-16,0 1 0 0,-2 2 3744 0,2 6 704 0,0 0 144 0,0 0 16 16,0 0-2208-16,0 0-448 0,0 0-96 0,0 0 0 15,0 9-944-15,0 3-176 16,2 4-32-16,-2 6-16 0,-2 6-224 0,4 1-32 16,-2 3-16-16,1 5 0 0,0 2-192 0,0 4-32 15,-1 4-16-15,2 3 0 0,-1 2-176 0,1 0 0 16,1 2 144-16,2 1-144 0,-2 0 0 0,1 1 0 15,0 1 0-15,0-4 0 0,1-1 0 0,2-1 0 16,0-5 0-16,-1-4 0 16,0-6-624-16,-4-5-144 0,1-3-16 0,-2-4-16 15,-1-6-816-15,1-1-176 0,2-4-16 0,-3-3-16 16,0-10-896-16,0 0-176 0,0 0-48 0,0 0-10544 0</inkml:trace>
  <inkml:trace contextRef="#ctx0" brushRef="#br0" timeOffset="28277.827">11869 13773 11055 0,'0'0'480'0,"0"0"112"0,0 0-464 0,0 0-128 0,0 0 0 0,0 0 0 0,0 0 4736 0,0 0 912 0,0 0 192 0,0 0 48 0,0 0-3072 0,0 0-592 16,0 0-128-16,0 0-32 0,4-6-864 0,-4 6-176 0,5-8-48 0,0 2 0 15,-5 6-288-15,9-5-64 16,0 1-16-16,-2-1 0 0,0 2-240 0,2 0-48 16,0-2-16-16,-1 2 0 15,3 1-112-15,-1 1 0 0,-1-1-16 0,-1 2 0 0,-8 0-176 0,6 0 0 0,3 0 144 16,-1 3-144-16,-8-3 0 0,8 3 128 15,-8-3-128-15,5 7 0 0,-5-7 128 0,3 7-128 16,-3-7 128-16,3 10-128 0,-3-1 192 0,-3 0-48 16,0 1 0-16,-1 0 0 0,-1-2 32 0,0 2 0 15,-2 1 0-15,-2 0 0 0,2 0-48 0,-2 0-128 16,-1 0 192-16,1 0-64 0,0 0-128 0,1 0 0 16,-2-2 0-16,1 2 128 0,1 0-128 0,3-1 0 15,0-3 144-15,5-7-144 0,-5 8 0 0,0-1 0 16,5-7 0-16,-3 8 128 0,3-8-128 0,0 0 0 15,0 0 0-15,0 0 0 0,0 0 0 0,0 0 0 16,0 0 0-16,0 0 128 0,0 0-128 0,10 1 0 16,-1-1 0-16,0-1 0 0,-1-3 0 0,1 2 0 15,2-1 0-15,-1 1 0 0,0-1 0 0,-1 1 0 16,-1 0-176-16,0 1 176 0,2 1-416 0,-10 0 16 0,9 2 0 0,1-1 0 31,0 0-1488-31,-1 2-288 0,-1-1-64 0,0 0-10608 0,-8-2-2112 0</inkml:trace>
  <inkml:trace contextRef="#ctx0" brushRef="#br0" timeOffset="29713.876">11412 13518 6447 0,'0'0'576'0,"0"0"-576"0,0 0 0 0,0 0 0 0,0 0 1536 0,0 0 208 0,0 0 48 0,0 0 0 0,0 0-272 0,0 0-48 16,0 0-16-16,0 0 0 0,7-5 192 0,-7 5 32 15,0 0 16-15,0 0 0 16,0 0-192-16,0 0-32 0,0 0-16 0,0 0 0 0,0 0-96 0,0 0-16 31,0 0 0-31,0 0 0 0,0 0-304 0,0 0-64 16,0 0-16-16,0 0 0 0,0 0-224 0,0 0-48 0,0 0-16 0,0 0 0 15,0 0-208-15,0 0-32 0,0 0-16 0,0 0 0 16,0 0-96-16,0 0 0 0,0 0-16 0,0 0 0 16,-2 9 0-16,1 0 0 0,-2 0 0 0,2 1 0 15,0 0 16-15,1 0 16 0,0-1 0 0,0 3 0 0,1 2 16 0,2-4 0 16,-2 1 0-16,0 5 0 0,0 1-80 0,0-6-16 16,0 2 0-16,0 5 0 0,1-3-64 0,1 0-32 15,-1 1 0-15,-1-2 0 0,0 0 16 0,1-1 0 16,-1-1 0-16,1 0 0 0,0-1-48 0,-1 0-128 0,-1 0 192 0,1 0-64 15,-1 0 0-15,1-2 0 16,-1-1 0-16,0-8 0 0,0 9 0 0,0-9-128 0,0 10 192 0,0-2-64 0,0-8-128 0,0 0 160 16,1 7-160-16,-1-7 160 0,0 0-160 0,-1 8 0 15,1-8 144-15,0 0-144 0,0 0 0 0,0 0 144 16,0 0-144-16,0 0 0 0,0 0 128 0,0 0-128 16,0 0 0-16,0 0 0 0,0 0 128 0,0 0-128 15,0 0 0-15,0 0 0 16,0 0 128-16,0 0-128 0,-5 2 0 0,5-2 0 0,0 0 0 0,0 0 0 15,0 0 0-15,0 0 0 16,0 0 0-16,0 0 0 0,-5-5 0 0,5 5 0 16,-3-7 128-16,3 7-128 15,-4-7 0-15,4 7 0 0,-2-11 0 0,1 4 0 0,1 0 0 0,-1-3 0 16,1 1 0-16,-1-1 0 0,0-1 0 0,0 0 0 0,0-1 0 0,-1-1 0 16,2-1 0-16,-1 0 0 0,-2-2 0 0,1 2 0 15,0 1 0-15,1-1 0 0,-2-2 0 0,2 1 0 16,-1 1 0-16,0-2 0 0,2 1 0 0,-2-1 0 15,-1 2 0-15,1 1 0 0,0 1 0 0,0-1 0 16,0-1 0-16,1 6 0 0,-2-2 0 0,1-5 0 16,-1 4 0-16,1 0 0 0,1 0 0 0,-2 3 0 0,1 0 0 15,1 1 0-15,1 7 0 0,-3-7 0 16,1 0 0-16,2 7 0 0,0 0 0 0,-2-8 0 16,2 8 0-16,0 0 0 0,0 0 0 0,0 0 0 0,0 0 0 0,0 0 0 0,0 0 0 0,0 0 0 15,0 0 0-15,0 0 0 0,0 0-192 0,0 0 192 16,0 0-208-16,0 0 80 15,0 0-1088-15,0 0-224 0,0 0-32 0,0 0-16 16,0 0-1552-16,10 0-304 0,-10 0-64 0</inkml:trace>
  <inkml:trace contextRef="#ctx0" brushRef="#br0" timeOffset="57482.28">1141 15021 9215 0,'0'0'816'0,"0"0"-656"0,0 0-160 0,0 0 0 0,0 0 3104 0,0 0 592 0,0 0 112 0,0 0 32 0,0 0-2512 0,0 0-496 16,9-16-112-16,-14 17-16 0,5-1-464 0,0 0-112 0,0 0 0 0,0 0-128 0,0 0 128 0,0 0-128 16,0 0 0-16,0 0 0 0,0 0 864 0,0 0 112 15,0 0 32-15,0 0 0 0,0 0 944 0,0 0 192 0,0 0 32 0,0 0 16 16,-5 0-400-16,5 0-96 16,-5-1-16-16,5 1 0 0,0 0-560 0,-5-1-112 15,5 1-32-15,0 0 0 0,-5-2-336 0,5 2-80 16,-4-3-16-16,4 3 0 0,0 0-208 0,-4-5-32 0,4 5-16 0,-1-5 0 15,1 5-160-15,0-6-128 16,0 1 144-16,1-1-144 0,0 0 128 0,0 0-128 16,2 0 0-16,-1-1 144 0,0 0-144 0,0 1 0 15,-1-2 0-15,2 1 0 0,-1 0 0 0,0-1 0 0,-1 0 0 0,0 1 0 16,0-1 0-16,0 0 0 16,0 2 0-16,2-1 0 0,-3-1 0 0,0 2 160 15,0 0-160-15,0 2 160 0,0 4-16 0,0 0 0 0,0 0 0 0,0 0 0 16,0 0 0-16,0 0 0 0,0 0 0 0,0 0 0 15,0 0-16-15,0 0-128 0,0 0 192 0,0 0-64 16,0 6-128-16,0 4 0 0,1 2 144 0,-1 4-144 16,-1 3 0-16,1 1 144 15,0 6-144-15,-3 1 0 0,2 2 128 0,-1 1-128 16,0 1 0-16,-1 4 0 0,-2 2 128 0,1 1-128 16,1 2 0-16,-1 3 0 0,3 1 0 0,1-1 0 15,0-2 0-15,1-2 0 0,0-3 0 0,2-1 0 0,0-2 0 0,1-3 0 16,0-1 0-16,-1-3 0 0,0-1 0 0,3-3 0 31,-4-4-432-31,1 0 16 0,0-3 0 0,1-2 0 16,-2-2-880-16,0-1-176 0,-1-1-48 0,0-2 0 15,0-2-480-15,-1-5-112 0,2 6 0 0,-2-6-10144 0,0 0-2016 0</inkml:trace>
  <inkml:trace contextRef="#ctx0" brushRef="#br0" timeOffset="57838.773">1325 15051 15663 0,'-1'-7'1392'0,"0"-2"-1120"0,-1-1-272 0,1-1 0 0,1 1 4128 0,-1-1 768 15,-1 0 160-15,2 1 16 0,0 1-2048 0,0 3-400 16,-1-1-96-16,1 7-16 0,0 0-944 0,0 0-192 16,0 0-32-16,0 0-16 0,0 0-432 0,0 0-64 15,0 0-32-15,0 8 0 0,0 3-480 0,1 2-112 0,-1 3-16 0,0 2 0 16,-1 3-192-16,1 1 176 0,1 2-176 0,-1 4 160 0,0 3-160 0,2 2 0 31,-1 1 0-31,0 1 128 0,0 2-128 0,1 2 0 0,0-1 0 0,2-1 0 16,-1-3-160-16,0-2-16 0,0-2 0 0,1-1 0 15,-2-1-928-15,0-2-192 0,0-1-48 0,1-2 0 16,-1-2-768-16,0-2-144 0,-1-3-48 0,0-2-10016 0,0-3-2016 0</inkml:trace>
  <inkml:trace contextRef="#ctx0" brushRef="#br0" timeOffset="61840.025">1827 15092 20271 0,'-6'-1'896'0,"-1"0"192"0,-2 0-880 0,0 0-208 0,-1 0 0 0,1 0 0 0,2-1 4000 0,0 1 752 0,0 0 160 0,2 0 16 15,-1 0-2400-15,6 1-480 0,0 0-112 0,0 0-16 16,0 0-768-16,0 0-144 0,0 0-48 0,0 0 0 16,0 0-432-16,5-3-80 0,1 1-32 0,3-1 0 0,1 0-160 0,2 0-48 15,5-1 0-15,4 1 0 0,-2 0-208 0,-3 1 144 16,1-1-144-16,3 1 128 16,2 0-128-16,1 0 0 0,2 0 0 15,0-1 0-15,1 1 0 0,3 0 0 0,-1 0 0 0,3 0 0 0,0 1 0 0,14-1 0 16,-3 2 0-16,-13 0 0 15,-2-1-1040-15,1 1-144 0,-1 1-32 0,1 1 0 16,-3 0-1408-16,10 1-272 0,-9 0-64 0,-6 1-14704 16</inkml:trace>
  <inkml:trace contextRef="#ctx0" brushRef="#br0" timeOffset="65491.574">2027 15121 30575 0,'0'0'1344'0,"0"0"304"0,14-4-1328 0,-16-1-320 0,0-1 0 0,-1-1 0 0,2 0 1856 0,1 7 320 16,0 0 48-16,0 0 16 0,0 0-656 0,0 0-128 16,0 0-32-16,0 0 0 0,0 0-768 0,1 8-144 15,1 1-48-15,-2 2 0 0,1 1-96 0,0 3-32 0,0 2 0 0,1 1 0 16,1 2-144-16,-1 2-16 0,0 0-16 0,0 2 0 15,1 3-160-15,1 1 0 0,-1 2 144 0,1 0-144 0,0-1 0 0,0 1 0 16,1-1 0-16,0-2 128 16,1 1-688-16,-1-2-128 0,1-1-16 0,-2-1-16 15,0-4-1072-15,1-1-224 0,-2-2-32 0,-2-4-10016 16,1 0-2000-16</inkml:trace>
  <inkml:trace contextRef="#ctx0" brushRef="#br0" timeOffset="65725.299">1930 15746 31103 0,'-16'4'1376'0,"9"-2"288"0,1 0-1344 0,-1 1-320 16,-1-1 0-16,2 0 0 0,-1-1 2176 0,2 0 352 15,-2 0 80-15,7-1 16 0,0 0-832 0,0 0-176 16,0 0-16-16,0 0-16 0,0 0-800 16,0 0-144-16,0 0-48 0,0 0 0 0,0 0-208 0,8-1-32 15,2-1-16-15,1 0 0 0,3-2-128 0,0 1-16 0,3-1-16 0,1-2 0 16,2-1-176-16,1-1 128 15,-1 0-128-15,0 2 128 0,-1 0-128 0,2 1 0 0,0-2 0 0,0 1 0 32,-1 2-592-32,-1 0-160 0,-1-2-16 0,1 2-16 0,-1 0-2112 0,-3 2-432 0,-2 0-64 0</inkml:trace>
  <inkml:trace contextRef="#ctx0" brushRef="#br0" timeOffset="66411.293">2106 15284 8287 0,'0'0'736'0,"0"0"-592"0,0-6-144 0,-1-1 0 0,-1 1 3440 0,0 0 656 0,2 6 128 0,-1-5 16 0,-2-2-1776 0,1 2-352 0,0-1-80 0,0 2-16 0,2 4-736 0,-3-5-128 0,-2 2-48 16,5 3 0-16,-5-3-496 0,-1 0-96 15,-2 0-32-15,3 2 0 0,-3 0-128 0,-1 1-32 0,0 1 0 0,-2 1 0 16,-2 2-160-16,2 0-32 15,-1 2-128-15,0 1 192 0,0 2-192 0,1 1 144 0,0 0-144 0,0 1 128 16,0 1-128-16,1 2 0 0,1 1 0 0,3-1 0 16,-1 1 0-16,4 2 0 0,2-1-144 0,2 1 144 15,1-2 0-15,3 0 0 0,1-3-128 0,3-1 128 0,1-1 0 0,2-3-160 32,1 0 160-32,3-3-128 0,0-2 128 0,2-2 0 15,-2-2 0-15,1-2 128 0,-2-3-128 0,0 0 192 0,-1-4-64 0,0 0 0 16,0-2-128-16,-2 0 176 0,-2 0-176 15,-1 1 192-15,-1 0-192 0,-3 0 192 16,-1 1-192-16,-1-5 192 0,-3 4-192 0,-2 5 0 0,-3-1 0 0,0 0 0 0,-3 2 0 16,1-1 0-16,1 1 0 0,-1 2 0 15,-2 0-128-15,2 1-128 0,-1 1 0 0,0 1-16 16,1 0-320-16,0 1-64 0,2 1-16 0,5-1 0 16,-9 5-2672-16,9-5-544 0,0 0-96 0,-12 3-32 0</inkml:trace>
  <inkml:trace contextRef="#ctx0" brushRef="#br0" timeOffset="66911.528">2691 15068 24879 0,'-5'-13'2208'0,"3"7"-1760"0,0 0-448 0,-1-4 0 0,2-1 2544 0,1 1 416 0,0-1 96 0,0 2 16 0,0 1-1024 0,0 8-192 15,0 0-32-15,0 0-16 0,0 0-816 0,0 0-160 16,0 0-48-16,-9 7 0 0,1 3-464 0,1 0-112 15,-1 3-16-15,0 5 0 16,-2 4-64-16,-1 3-128 0,0 3 176 0,-1 4-176 16,-1 2 128-16,2 3-128 0,2 1 0 0,1 2 0 0,0 1 0 0,3-1 0 15,1 0 0-15,4-2 0 0,0 0 0 0,1-2 0 16,3-3 0-16,1-2 0 16,2-4-576-16,2-2 0 0,1-5-16 0,1-2 0 15,0-4-1232-15,1-3-240 0,1-3-48 0,2-4-16 16,0-2-1216-16,-1-5-240 0</inkml:trace>
  <inkml:trace contextRef="#ctx0" brushRef="#br0" timeOffset="67228.494">2763 15441 16575 0,'0'0'1472'0,"0"0"-1168"16,0 0-304-16,0 0 0 0,0 0 3088 0,0 0 560 15,-6-6 128-15,6 6 0 0,0 0-1296 0,2-5-272 16,0-2-48-16,1 1-16 15,3-2-800-15,-1 0-144 0,2 1-48 0,-1 0 0 0,2 0-320 0,1 1-80 16,-3 0-16-16,5 0 0 16,-1 0-224-16,-3 4-64 0,-2 0 0 0,2 3 0 0,-2 0-224 0,1 1-48 15,-1 0-16-15,2 3 0 0,0 0-160 0,0 2 160 16,2 1-160-16,-3 1 160 0,-1 1-160 0,2 1 128 16,0 0-128-16,1 1 128 0,0 1-128 0,0-1 0 15,0 0 0-15,0 0 128 0,-1 0-128 0,-1-1 0 16,1-1 0-16,3 3 0 0,0-2 0 0,-2-1 0 15,1-2 0-15,-3-3 0 0,0 1 0 0,1-2 0 16,0-1-192-16,2 2 192 16,0-2-1728-1,-9-3-208-15,0 0-48 0,0 0-16 0,0 0-1680 0,0 0-336 0,0 0-64 0,0 0-16 0</inkml:trace>
  <inkml:trace contextRef="#ctx0" brushRef="#br0" timeOffset="67461.876">2999 15366 24703 0,'0'0'1088'0,"0"0"240"0,0-7-1072 0,0 0-256 16,-1-1 0-16,1 8 0 0,-1-7 1680 0,1 7 288 31,0 0 48-31,0 0 16 0,0 0-272 0,0 0-48 16,0 0-16-16,0 0 0 0,0 0-672 0,0 0-128 16,0 0-16-16,-1 13-16 0,0 0-256 0,-3-1-48 0,-1 4-16 0,0 3 0 15,-2 2-272-15,-2 2-48 0,-2 0-16 0,-1 2 0 0,-1 1-208 0,1 1 0 16,-1-1 0-16,1-2 0 15,1 0-352-15,2-2-64 0,1-1-16 0,2-2 0 16,1-2-2336-16,2 0-480 0,2-4-80 0,1-3-12128 0</inkml:trace>
  <inkml:trace contextRef="#ctx0" brushRef="#br0" timeOffset="67759.319">3223 15033 2751 0,'0'0'256'0,"-7"1"-256"15,1-2 0-15,-2 2 0 0,8-1 7936 0,0 0 1552 16,0 0 304-16,0 0 64 0,-3 5-6784 0,1 4-1344 16,4 0-288-16,0-2-48 0,0 0-688 0,2 5-144 15,2 4-32-15,-2-5 0 0,1 1-128 0,0 2-16 16,1 3-16-16,2 9 0 0,1-1-176 0,-1 2-16 0,1-1-16 0,0 3 0 15,-1-1-160-15,0 2 0 0,-1 1 0 0,-3-9 0 0,-1 2 0 0,2 12 128 32,-4-3-128-32,-2 0 0 0,-1 0 0 0,-2-11 128 0,-1 3-128 0,-3 0 0 0,-1 1 0 0,-1 3 0 15,0-1-144-15,-1 1 144 16,-1-1-1600-16,0-2-192 0,1-1-64 0,-1-3-17168 0</inkml:trace>
  <inkml:trace contextRef="#ctx0" brushRef="#br0" timeOffset="68290.064">3820 15494 33855 0,'-20'-6'752'0,"13"5"144"0,-2 0 48 0,0 0 0 0,1 1-752 0,-1 0-192 0,-2 0 0 0,7 0 0 0,-1 1 1408 0,5-1 240 16,0 0 48-16,0 0 16 0,0 0-176 0,0 0-16 0,0 0-16 0,0 0 0 0,0 0-864 0,0 0-160 16,0 0-32-16,13-1-16 0,1-1-176 0,-3-1-48 15,2 1 0-15,6-1 0 0,2-1-208 0,-7 0 128 0,2 1-128 0,8-4 0 16,-1 1 0-16,1 0 0 16,2 2 0-16,1-2 0 15,0 0-640-15,2-1-208 0,1 1-48 0,2 1-12752 0,1 1-2544 0</inkml:trace>
  <inkml:trace contextRef="#ctx0" brushRef="#br0" timeOffset="68623.212">4418 15197 20271 0,'-9'-7'896'0,"9"7"192"0,-8-4-880 0,2-1-208 0,6 5 0 0,0 0 0 0,-3-4 3520 0,3 4 672 31,-4-7 128-31,4 7 32 0,0 0-1856 0,0 0-384 16,0 0-64-16,0 0 0 0,0 0-1024 0,0 0-208 16,0 0-48-16,5-3 0 0,2 0-192 0,5 0-64 0,0 1 0 0,0 1 0 15,1 0-224-15,0 1-48 16,4-1-16-16,2 0 0 0,2-1-224 0,1-2 144 15,1 3-144-15,1-1 128 0,2 0-128 0,-6 1 160 16,2 0-160-16,14-2 160 0,-2-1-160 0,-2 0 0 0,-1-1 0 0,-2 2-176 16,-1 0-48-16,0-1-16 0,-2 1 0 0,1 1 0 15,-1 1-2368-15,-1 1-464 16,-2 0-112-16,-3 0-14992 0</inkml:trace>
  <inkml:trace contextRef="#ctx0" brushRef="#br0" timeOffset="69079.31">4899 15115 26719 0,'-9'2'2368'0,"2"1"-1888"0,-2 0-480 0,0 0 0 16,1 2 2272-16,2 0 352 0,1 1 80 0,0 0 16 15,5-6-800-15,-3 10-144 0,0 1-48 0,4 1 0 16,2 0-944-16,0 2-192 0,1-1-32 0,1 3-16 16,0 2-240-16,2-1-48 0,-1 1-16 0,3 2 0 15,0 1-240-15,-1 1 144 0,-2 1-144 0,2 0 128 0,0-1-128 0,-2 2 0 16,0-1 0-16,-3-6 0 31,0 1-1088-31,1 11-256 0,-2-3-64 0,-2 0 0 16,-2-2-1584-16,0-2-320 0,-3-1-64 0,0-4-16 15,-2 1 848-15,0-5 176 0,1-3 16 0,-3-1 16 0,-2-1 736 0,-1-3 160 0,0 0 32 0,0-2 0 16,-3-1 2112-16,0 0 416 0,-1-1 96 0,-1-2 0 16,1 0 1264-16,-3 0 240 0,-2-1 48 0,1 0 16 15,1-1-304-15,1 2-64 0,-1 0-16 0,3 0 0 16,2-1-672-16,2 1-128 0,0 0-16 0,2 0-16 15,-1 0-464-15,6 1-80 0,-1 0-32 0,6 0 0 0,-5-2-224 0,5 2-32 16,0 0-16-16,0 0 0 0,0 0-336 0,0 0-80 16,0 0-16-16,9 0 0 0,2 0-288 0,1-1 160 31,0 0-160-31,3-1 128 0,4-1-128 0,3-1 192 0,2 1-192 0,5-1 192 16,-1-1-192-16,1 1 0 0,-2-2 0 0,1 1 0 15,0-2 0-15,0 1 0 0,-1-1 0 0,-1 3 0 0,0-1 0 0,-2 3-192 16,-2 0 0-16,-2 1 16 15,-2-1-1936-15,-2 2-384 0,-3 2-64 0,-2 0-32 16,-11-2-1968-16,0 0-400 0</inkml:trace>
  <inkml:trace contextRef="#ctx0" brushRef="#br0" timeOffset="69578.873">4976 15329 23775 0,'0'0'1056'0,"0"0"224"0,-2-7-1024 0,0-1-256 0,1 1 0 0,1 7 0 0,-4-8 2400 0,4 8 432 0,-5-6 96 0,5 6 16 15,-8-5-784-15,4 2-160 0,4 3-16 0,-9-4-16 0,0 2-880 0,1 2-192 32,1 0-16-32,-2 1-16 0,0 1-400 0,0 2-80 0,2 0 0 0,-4 3-16 0,0 0-48 15,0 2-16-15,0 1 0 0,0 2 0 16,1 0-144-16,2 0-32 0,0 1 0 0,3 0 0 0,0 1-128 0,4-4 0 16,1 0 0-16,1 4 0 0,2-3 0 0,0 0 0 15,1-2-128-15,3 0 128 0,2-3 0 0,1 0 0 16,0-3-144-16,1-2 144 0,1-2 0 0,0-1 0 15,-1-2 0-15,-4-1 0 0,3 0 0 0,5-3 0 16,-3 0 0-16,-2-1 0 0,-3 1 0 0,-1-1 0 16,-3 0 0-16,-1 0 0 15,-2 2 0-15,-1-2 0 0,-2 0 0 0,-1 0 0 16,-4 1 0-16,-1 1 0 0,0 0 0 0,0 2-160 16,-4-1-48-16,2 2-16 0,0-1 0 0,1 2 0 0,2 1 48 0,-2 0 16 15,0 1 0-15,2 1 0 0,8 0-64 0,0 0-16 16,0 0 0-16,0 0 0 15,0 0-1024-15,0 0-208 0,0 0-32 0,3 8-16 16,-3-8-560-16,11 7-112 0,3-3-32 0,1 0-13008 0</inkml:trace>
  <inkml:trace contextRef="#ctx0" brushRef="#br0" timeOffset="69844.891">5355 15067 25791 0,'0'0'2304'0,"-6"-5"-1856"15,-2-1-448-15,3 0 0 0,-1 0 3408 0,6 6 592 16,0 0 112-16,-7-5 32 0,7 5-2192 0,0 0-432 16,-9-2-96-16,9 2-16 0,-11 6-832 0,1 4-192 15,1 3-16-15,-1 4-16 0,-1 5-160 0,-1 3-48 16,-2 0 0-16,0 2 0 0,-1 3-144 0,3 2 0 16,-1 0 0-16,3 0 0 0,2 0 0 0,4 0 0 15,1 1 0-15,0-2 0 0,3 1 0 0,3-1 0 16,1 0 0-16,3-2 0 31,0-3-880-31,3-3-96 0,0-2-32 0,3-3 0 0,1-3-1360 0,-1-2-256 0,0-3-64 0,-4-6-8688 16,1-2-1728-16</inkml:trace>
  <inkml:trace contextRef="#ctx0" brushRef="#br0" timeOffset="70113.974">5382 15376 27647 0,'0'0'2448'0,"0"0"-1952"0,0 0-496 0,0 0 0 15,0 0 2048-15,0 0 320 0,0-9 64 0,0 9 16 0,0 0-816 0,6-5-160 32,-1-1-48-32,-5 6 0 0,9-3-768 0,-9 3-144 0,10-3-48 0,0 1 0 0,-2 2-80 0,1 4 0 15,0-2-16-15,0 2 0 0,0 1-144 0,1 0-32 32,-3 2 0-32,2 2 0 0,0 1-192 0,2-1 176 15,-2 2-176-15,1 0 160 0,-2-1-160 0,3 2 0 16,-1-1 0-16,0 2 0 0,1-1 0 0,1-1 0 15,-1 0 128-15,2-3-128 0,0 0 0 0,-2-1 0 16,0-2 0-16,1 0 0 0,1-1 0 0,-3-2-224 16,1 0 48-16,-1-2 16 15,-4-2-2080-15,2 2-432 0,-1-1-80 0,-7 1-14528 0</inkml:trace>
  <inkml:trace contextRef="#ctx0" brushRef="#br0" timeOffset="70362.608">5619 15333 1839 0,'0'0'160'0,"0"0"-160"16,-8-3 0-16,2-1 0 0,6 4 6464 0,0 0 1280 16,-6-3 240-16,6 3 48 0,0 0-4704 0,0 0-928 0,0 0-192 0,0 0-32 15,0 0-784-15,1 9-160 0,-1-9-16 0,-1 10-16 16,1 0-384-16,0 1-80 16,-1 1-16-16,-2 3 0 0,0 2-160 0,-2 1-48 15,-2 1 0-15,0 2 0 0,-2 1-208 0,-1 1-48 16,-1 1-16-16,1 1 0 15,0-1-240-15,1 0 176 0,1 0-176 0,1-1 160 0,1 0-160 0,3-2 0 0,1-3-192 16,2-2 192 0,1 0-1792-16,2-3-256 0,1-1-32 0,2-3-16 15,-6-9-1008-15,11 6-208 0,1-3-32 0</inkml:trace>
  <inkml:trace contextRef="#ctx0" brushRef="#br0" timeOffset="70558.455">5814 15605 16575 0,'0'0'736'0,"0"0"160"0,-8 4-720 0,-1 1-176 0,1-1 0 0,8-4 0 16,-8 7 5952-16,3-1 1152 0,2 1 224 0,-1 0 48 15,2 1-5008-15,1 1-1024 0,0 1-192 0,0 1-32 16,1-1-752-16,0 0-160 0,0-2-16 0,0 1-16 16,1 1-176-16,0 0 128 0,0 0-128 0,1-1 128 15,-2-9-128-15,4 10 0 0,-4-10 0 0,0 0 0 31,0 0-1472-31,8 4-240 0,-8-4-32 0,11-1-11392 0,-2-2-2288 0</inkml:trace>
  <inkml:trace contextRef="#ctx0" brushRef="#br0" timeOffset="70708.328">5814 15407 911 0,'0'0'0'0,"-6"-6"0"15,-2 2 0-15,8 4 0 0,-7-6 7056 0,7 6 1328 16,0 0 272-16,0 0 48 0,-3-7-6208 0,3 7-1232 15,3-7-256-15,-3 7-48 0,10-5-656 0,-1 1-128 0,-9 4-32 0,9-3 0 32,0 0-2240-32,0 0-448 0</inkml:trace>
  <inkml:trace contextRef="#ctx0" brushRef="#br0" timeOffset="70946.672">6038 15196 14735 0,'0'0'1312'0,"0"0"-1056"0,0 0-256 0,0 0 0 16,0 0 4160-16,0 0 768 0,0 11 144 0,3-2 48 15,1 1-2432-15,2 2-496 0,0 2-80 0,1 0-32 16,-1 0-544-16,1 3-96 0,2 1-32 0,-1 3 0 16,-2 1-384-16,1 4-64 0,0 1-32 0,0 4 0 0,-1 0-432 0,-2 0-96 15,1-2-16-15,-5 0 0 0,0-1-256 0,-3 1-128 0,0 1 128 0,-1-1-128 31,-1-2 0-31,-2-1 0 0,-2-2 0 0,-1 0 0 16,0-2-2256-16,-1-2-384 0,-3-1-80 0</inkml:trace>
  <inkml:trace contextRef="#ctx0" brushRef="#br0" timeOffset="71612.913">6368 14981 25855 0,'-3'-14'1152'0,"2"5"224"0,0-1-1104 0,1-1-272 0,0 0 0 0,1-1 0 0,0 0 2112 0,2 1 352 0,-3 0 80 0,0 0 16 0,1 1-416 0,0 3-80 16,-1 7-16-16,2-6 0 0,-2 6-864 0,0 0-176 16,0 0-48-16,0 0 0 0,0 0-336 0,0 0-80 15,0 0-16-15,0 0 0 0,4 9-208 0,0 4-64 16,-2 3 0-16,-1 5 0 0,0 4-32 0,-1 4-16 16,0 2 0-16,1-8 0 0,-1 4-208 0,0 5 128 15,0 4-128-15,-1 20 0 0,0-2 128 0,1-18-128 16,0 3 0-16,0 22 0 0,3-6 0 0,1-6 0 15,-2-3 0-15,0-16 0 0,1 1-128 0,2 14-80 0,-1-4-16 0,1-6 0 32,-1-6-1104-32,-1-3-208 0,-1-4-64 0,1-3 0 0,-1-2-704 0,-1-2-128 0,0-3-48 0,0-7-8816 15,-1-5-1760-15</inkml:trace>
  <inkml:trace contextRef="#ctx0" brushRef="#br0" timeOffset="71934.619">6583 14896 1839 0,'2'-23'0'0,"-2"9"160"0,-1 0-160 0,1-1 0 15,3 1 0-15,-2 2 0 0,-2 2 7232 0,1 3 1408 16,0 7 272-16,0 0 64 0,0 0-5536 0,0 0-1120 15,0 0-208-15,0 0-64 0,-2 8-1152 0,1 4-224 16,-1 4-48-16,1 10-16 0,1 2-288 0,1-8-48 16,0 7-16-16,-1 16 0 0,0-1-128 0,0 0-128 0,0 1 192 0,0 4-192 15,1 0 144-15,2 1-144 16,-1 2 0-16,2 0 144 0,1 2-144 0,-1 0 0 16,0-3 0-16,1-16 0 0,-2 1 0 0,0 2 0 0,1-1 0 0,-1-2 0 31,0 0-448-31,2-2-80 0,0-4-16 0,2 10 0 15,-2-5-2544-15,0-7-512 0,-3-8-112 0</inkml:trace>
  <inkml:trace contextRef="#ctx0" brushRef="#br0" timeOffset="74365.608">6769 15786 3679 0,'0'0'320'0,"0"0"-320"0,0 0 0 0,0 0 0 0,0 0 3840 0,0 0 704 0,0 0 144 0,0 0 32 0,0 0-1824 0,3-7-352 15,-3 7-80-15,4-7-16 0,-4 7-480 0,5-6-112 16,-5 6 0-16,6-5-16 0,-6 5-496 0,6-6-80 16,0 2-32-16,-6 4 0 0,6-4-416 0,1 0-96 15,-7 4-16-15,10-2 0 0,0 1-336 0,-1 1-80 16,-1 1-16-16,-8-1 0 0,10 3-272 0,0 1 160 16,-1 0-160-16,-3-1 128 0,-1 2-128 0,5 1 0 15,-5 1 144-15,-1-1-144 0,-1-1 176 0,0 4-48 16,0 0 0-16,-1-1 0 0,-2-8 128 0,-1 13 32 15,0-1 0-15,-3-1 0 0,0 0-16 0,-1 0 0 16,0 1 0-16,-1 0 0 0,0-1-80 0,-1 0 0 16,0 1-16-16,2-4 0 0,-1-1-176 0,-3 4 160 15,0-1-160-15,1-1 160 0,2-2-160 0,-1-1 0 16,2 1 0-16,5-7 128 0,-7 5-128 0,7-5 0 16,0 0 0-16,-6 7 0 0,6-7 0 0,0 0 0 15,0 0 0-15,0 0 0 0,0 0 0 0,0 0 0 0,0 0 0 0,0 0 0 16,10 0 0-16,1 0-144 15,-1-1 144-15,1 0 0 0,0-3-256 0,0 1 48 0,0 1 16 0,1 0 0 16,2-2-272-16,-1 2-48 0,2 0-16 0,-2 1 0 31,-1 0-1440-31,1 0-272 0,-1 0-64 0,1 0-16 0,-2-1-1392 0,-1 1-256 0</inkml:trace>
  <inkml:trace contextRef="#ctx0" brushRef="#br0" timeOffset="79153.578">6809 14654 22047 0,'0'0'976'0,"0"0"208"0,0 0-944 0,0 0-240 0,0 0 0 0,0 0 0 0,0 0 1808 0,0 0 320 0,0 0 64 0,0 0 16 16,0 0-496-16,0 0-112 0,0 0 0 0,0 0-16 0,0 0-512 0,0 0-112 16,0 0 0-16,0 0-16 0,0 0-112 0,0 0 0 15,3-7-16-15,-3 7 0 0,0 0-192 0,0 0-48 16,0 0 0-16,4-7 0 0,-4 7-240 0,7-4-48 16,-7 4-16-16,9-5 0 0,1 2-272 0,-1 1 160 0,-1 1-160 0,1 0 128 15,1-1-128-15,1 2 0 16,1 0 0-16,-1 0 0 0,0 2 0 0,0-2 0 0,-1 0 0 0,0 2 0 15,0 1 0-15,1 0 0 0,-2 0 0 0,-3 0 0 0,-6-3 0 0,7 4 0 16,-2 1 0-16,1 0 0 16,-6-5 192-16,1 8 16 15,-1-8 0-15,-1 11 0 0,0 0 96 0,0-3 16 16,-3-1 0-16,0 4 0 0,-2-2-96 0,1 1-16 0,-3 1 0 0,3-3 0 16,-3 0-32-16,-3 7-16 15,1-3 0-15,-1 1 0 0,-1 1-160 0,1 0 160 16,0-3-160-16,3-3 160 0,2 2-160 0,-2 0 160 0,-2 0-160 0,0 3 160 15,3-3-160-15,0-1 128 0,1-2-128 0,1-1 128 16,1 1 0-16,4-7-128 0,0 0 192 0,-5 5-64 16,5-5 16-16,0 0 0 0,0 0 0 0,0 0 0 15,0 0 48-15,0 0 0 0,-5 6 0 0,5-6 0 0,0 0-16 0,0 0 0 16,0 0 0-16,0 0 0 0,0 0-48 0,0 0 0 16,0 0 0-1,4 9 0-15,-4-9-128 0,7 7 0 0,-1 0 144 0,0-4-144 0,-6-3 0 0,11 6 0 0,0-1 0 0,1 1 128 16,1-2-128-16,0-1 0 15,-1 1 0-15,2-2 0 0,1 0 0 0,0 0 0 0,-3 0 0 0,4 1 0 16,0-3 0-16,2 1 0 16,-2 0 0-16,0 1 0 0,-3-2-256 0,-1 0 16 15,0 0 16-15,0 0 0 16,0-1-784-16,-2 1-144 0,-10 0-48 0,10-1 0 0,-10 1-848 0,0 0-192 0,0 0-16 16,0 0-16384-1</inkml:trace>
  <inkml:trace contextRef="#ctx0" brushRef="#br0" timeOffset="83973.904">7472 15298 28911 0,'0'0'1280'0,"0"0"256"0,-7-1-1216 0,1 0-320 16,0 1 0-16,1 0 0 0,5 0 2272 0,0 0 400 0,0 0 80 0,0 0 0 0,-6 0-928 0,6 0-192 16,0 0-32-16,0 0-16 0,0 0-768 0,0 0-160 15,0 0-16-15,0 0-16 0,0 0-224 0,0 0-32 16,0 0-16-16,5 4 0 0,0-1-96 0,2 1-32 16,1-2 0-16,0-1 0 0,2 0-224 0,1 0 144 15,-1 0-144-15,2-1 128 0,1 0-128 0,1 0 0 16,0-1 0-16,-1 1 0 0,4-1 0 0,-2 1 0 0,-1 0 0 0,1-1 0 31,-1 1 0-31,1 0-272 0,1 0 64 0,-1 0 16 31,-1 0-2048-31,1 0-384 0,-2 1-96 0</inkml:trace>
  <inkml:trace contextRef="#ctx0" brushRef="#br0" timeOffset="84372.986">7523 15469 37439 0,'0'0'832'0,"0"0"160"0,0 0 32 0,0 4 16 0,-7-4-832 0,0 0-208 0,2 0 0 0,5 0 0 0,-6 0 1952 0,6 0 352 15,0 0 64-15,0 0 0 0,0 0-1072 0,0 0-208 16,0 0-64-16,0 0 0 0,0 0-400 0,0 0-96 15,7 2-16-15,4-2 0 0,1-1-256 0,-5 0-64 0,2-1-16 0,2 0 0 16,1 0-176-16,2 0 0 16,0 0 0-16,3 0 0 0,-1-2 0 0,3 2 0 0,0 1 0 0,0 0 0 15,0-2-1264 1,1 0-224-16,-2 1-48 0,1 1-12992 0,1 0-2576 0</inkml:trace>
  <inkml:trace contextRef="#ctx0" brushRef="#br0" timeOffset="86907.725">8629 14770 11055 0,'-7'-10'480'0,"2"3"112"0,0-1-464 0,0 0-128 0,2 0 0 0,-1 0 0 0,0 1 6016 0,1 0 1168 0,0-1 240 0,3 8 64 16,-5-7-4512-16,2 1-896 0,3 6-176 0,0 0-48 16,-7-3-960-16,7 3-192 0,-8 2-32 0,0 4-16 15,1 1-384-15,-2 7-80 0,-2 4 0 0,-3 8-16 16,-2 4-176-16,4-4 0 15,-3 4 0-15,0 7 0 0,-2 5 0 0,0 4 0 0,-1 4 0 0,1 8 0 16,-1 1 0-16,4 4 0 0,3 3 0 0,3 0 0 16,2 0-160-16,4-3 160 0,4-1 0 0,3-3-144 0,4-1-48 0,2-4-16 31,2-4 0-31,1-5 0 16,0-5-656-16,8 9-128 0,-2-12-32 0,1-11 0 15,0-7-1248-15,1-7-256 0,0-4-48 0,-1-6-8576 0,1-6-1712 0</inkml:trace>
  <inkml:trace contextRef="#ctx0" brushRef="#br0" timeOffset="87345.741">8848 15099 22111 0,'-13'-5'1968'0,"5"3"-1584"0,1-1-384 0,7 3 0 0,0 0 3824 0,0 0 672 0,0 0 144 0,0 0 32 0,0 0-2592 0,0 0-512 0,2-5-96 0,4 0-32 15,3 1-704-15,2 0-144 0,1 1-16 0,-2 1-16 0,0 0-384 0,7-3-176 16,-1 2 160-16,3-2-160 0,2 0 144 0,-8 2-144 16,0 0 128-16,4 1-128 0,1-2 0 0,10-1 0 15,-2 2 128-15,2 0-128 0,0 0 0 0,1-1 0 31,-2 1 0-31,2 0 0 0,0 0-768 0,-10 1-128 0,2 0-16 0,9 0-16 32,-6 0-1472-32,-3-1-288 0,-3 1-64 0,-3 0-8432 0,-2 0-1680 15</inkml:trace>
  <inkml:trace contextRef="#ctx0" brushRef="#br0" timeOffset="87636.614">9207 15037 33567 0,'-20'-2'1488'0,"9"1"304"0,1 0-1424 0,1 1-368 16,2 0 0-16,7 0 0 0,0 0 2016 0,0 0 336 15,0 0 64-15,0 0 16 0,0 0-960 0,0 0-176 0,0 0-32 16,0 0-16-16,0 0-736 0,0 0-160 16,3 9-32-16,-1-2 0 0,1 1-32 0,1 2-16 15,-1 2 0-15,0 8 0 0,-1 1-272 0,1 1 128 0,-1 0-128 0,-1 0 0 16,-1 1 0-16,0 1 0 0,0 1 0 0,2 2 0 15,-2-1 0-15,1 0 0 0,-1 1 0 0,2-1 0 16,1 1-1808-16,-2-2-272 0,-1-2-48 0,-1-1-16 31,-2-2 32-31,1-1 16 0,1-3 0 0,-2-1 0 16,0-1-1600-16,-2-2-320 0,0-2-64 0,-2-2-6768 0</inkml:trace>
  <inkml:trace contextRef="#ctx0" brushRef="#br0" timeOffset="87845.261">9019 15637 16463 0,'-12'3'720'0,"3"-1"176"0,-3-1-720 0,0 0-176 0,-2 0 0 0,2 1 0 0,1-2 2800 0,1 1 528 31,-1 1 96-31,1-1 32 0,2-1-592 0,-1 0-112 0,1 0-32 0,8 0 0 0,-10 0-736 0,10 0-160 16,-5 0-32-16,5 0 0 0,0 0-512 0,0 0-128 15,0 0 0-15,0 0-16 0,0 0-432 0,0 0-64 16,0 0-32-16,0 0 0 0,0 0-288 0,9-2-48 0,2 1-16 0,1-2 0 16,1 1-80-16,2 0-32 15,4-1 0-15,-5 1 0 0,2-2-144 0,10 0 0 0,0-1 0 0,2 2 128 16,-1 0-128-16,1 1 0 15,-2-1 0-15,2 1 0 16,-1 0 0-16,1 2-176 0,-2-1 48 0,-3 1 0 31,0-1-1424-31,-2 0-288 0,-2 0-48 0,-1 0-16 0,-6-1-1632 0,0 2-336 0,-2 0-64 0</inkml:trace>
  <inkml:trace contextRef="#ctx0" brushRef="#br0" timeOffset="88476.85">9252 15242 5519 0,'0'0'240'0,"0"0"64"0,0 0-304 0,-2-6 0 0,2 6 0 0,0 0 0 0,-4-9 6064 0,4 9 1152 0,-1-4 224 0,1 4 48 0,0 0-4352 0,0 0-896 16,-2-8-160-16,2 8-32 0,0 0-912 0,0 0-176 16,-4-5-48-16,4 5 0 0,-7-2-400 0,7 2-96 15,-10 1-16-15,0 2 0 0,-2 1-176 0,1 2-32 16,0 1-16-16,-2 1 0 0,1 3-176 0,0 1 160 0,0 1-160 0,1 1 160 16,0-1-160-16,1 2 192 0,0 1-192 0,4-5 192 15,1 1-192-15,0 4 128 16,2 1-128-16,2-2 128 15,3-3-128-15,0-4 0 0,3 0 0 0,0-2 0 0,0 0 0 0,6-1 0 16,1-1 0-16,1-3 0 0,0-1 0 0,3-2 0 16,-1-3 128-16,3 1-128 0,-3-1 0 0,2 0 0 15,-4-4 0-15,0 0 0 0,-1-1 0 0,-5 3 128 0,-1-1-128 0,2-4 0 16,-4 0 144-16,0 1-144 16,-5-1 160-16,-2 4-160 0,0-2 144 0,-4-3-144 0,0 2 128 0,-1 0-128 15,-1 0 128-15,3 4-128 0,-3 0 0 0,-4-3 128 16,1 2-128-16,-1 1 0 0,2 2 0 0,2 2 0 15,0 0 0-15,3 2 0 0,1 0-128 0,-3 0 128 16,8 1-960 0,0 0-112-16,-8-2-16 0,8 2-12128 0,0 0-2416 0</inkml:trace>
  <inkml:trace contextRef="#ctx0" brushRef="#br0" timeOffset="89104.657">9814 15003 30863 0,'0'0'1360'0,"0"0"304"0,-1-5-1344 0,0-1-320 0,-1 1 0 0,-1 0 0 0,3 5 1984 0,0 0 336 0,-4-3 64 0,4 3 16 31,-7 1-928-31,-1 3-192 0,-1 2-48 0,3 0 0 16,1 4-848-16,-2 2-160 0,-2 4-32 0,1 3-16 0,-2 0-176 0,-1 4 0 0,0 4 0 0,-5 12 0 15,3-1 0-15,5-12 0 0,1 4 0 0,0 2 0 0,0 1 0 0,2 0 0 16,2 0 0-16,0 0 0 0,2-1 0 0,1-3 0 15,0 0-176-15,4 10 176 16,1-10-672-16,2-3-48 0,0-6-16 0,0-7 0 31,1-1-1712-31,2-2-352 0,1-2-64 0,5 1-12752 16</inkml:trace>
  <inkml:trace contextRef="#ctx0" brushRef="#br0" timeOffset="89544.232">9884 15345 26207 0,'0'0'1152'0,"0"0"256"0,0 0-1136 0,0 0-272 0,0 0 0 0,-1-5 0 16,1 5 2256-16,-1-9 400 0,1 9 80 0,0-6 16 16,0 6-832-16,3-5-144 0,1-1-48 0,2 0 0 15,-1 1-736-15,-5 5-160 0,0 0-16 0,4-7-16 0,-4 7-288 0,5-5-64 16,0 1-16-16,1-1 0 0,0 1-272 0,1 0-160 16,-1 0 192-16,2 1-192 0,0-1 128 0,-1 0-128 15,1 2 0-15,2 0 0 0,-1 1 0 0,-4 1 0 16,-5 0 0-16,8 3 0 0,-1 2 0 0,-1 0 0 15,0 1 0-15,-1 1 0 0,1 2 128 0,-1 1-128 0,0 1 0 0,1 1 0 16,0 0 0-16,-1 1 0 0,1 2 0 0,0-1 0 16,2 1 0-16,1 0 0 15,-1-1 0-15,0-1 0 16,1 0 0-16,0 1 0 0,1-3 0 0,-1 0-144 0,1-3-208 0,3 3-32 16,-2-2-16-16,-2-4 0 15,-2-1-912-15,2-1-176 0,-1-1-48 0,1 0 0 16,-2-1-1136-16,3-2-224 0,-1-1-48 0</inkml:trace>
  <inkml:trace contextRef="#ctx0" brushRef="#br0" timeOffset="89809.349">10222 15212 14735 0,'0'0'640'0,"0"0"160"0,0 0-640 0,0 0-160 16,0 0 0-16,0 0 0 16,-8 2 4576-16,8-2 880 0,-7 5 176 0,2-1 48 0,0 3-3360 0,-4 4-656 15,-1 2-144-15,3-3-32 0,1 2-896 0,-2 2-176 16,-2 2-32-16,-6 10-16 0,-1-1-208 0,1 1-32 0,-1-1-128 0,1 0 192 16,-1 0-192-16,2 0 0 0,-1-2 0 0,3 0 0 31,1 0-256-31,2-1-64 0,1-1 0 0,2-2 0 15,0-4-3008 1,3 0-624-16</inkml:trace>
  <inkml:trace contextRef="#ctx0" brushRef="#br0" timeOffset="91244.065">10400 14955 23039 0,'0'0'2048'0,"-5"-3"-1648"0,5 3-400 0,-5-2 0 0,5 2 2304 0,0 0 368 0,0 0 80 0,0 0 0 0,0 0-912 0,0 0-192 16,0 0-48-16,4 8 0 0,-1 0-832 0,1 0-192 0,2 2-16 15,2 2-16-15,0 1-240 0,1 1-48 0,0 0-16 0,0 3 0 16,1 1-48-16,-2 3-16 0,1 0 0 0,0 2 0 16,-1 1-176-16,2 2 128 0,-5-1-128 0,1 3 128 15,-2 0-128-15,-1 2 128 0,1 1-128 0,-2-2 128 16,-1 1-128-16,-2 11 0 0,-1-5 144 0,-2-13-144 0,0 2 0 0,-2 1 0 15,1-1 0-15,-2 1 128 0,0-1-128 0,-1-2-192 16,-1-1 64-16,1-1 0 31,1-2-1152-31,0-1-240 0,1-3-32 0,0 0-16 0,1-3-1584 0,-2-2-320 0,1-3-64 0</inkml:trace>
  <inkml:trace contextRef="#ctx0" brushRef="#br0" timeOffset="91528.801">10762 15387 25791 0,'0'0'2304'0,"0"0"-1856"0,-3 4-448 0,3-4 0 16,0 0 2240-16,0 0 368 0,-3 5 64 0,3-5 16 15,0 0-896-15,0 0-160 0,0 0-32 0,6 3-16 16,3 0-832-16,1 0-176 0,0-2-16 0,2-1-16 16,-2-1-288-16,7-2-48 0,2 0-16 0,0-1 0 15,-1-2-192-15,-3 3 128 0,1 0-128 0,2-2 0 0,1 2 0 0,0 0 0 16,3-2 0-16,0 2 0 16,0 0-1568-16,11-1-304 0,-2 1-64 0,-4 0-15616 15</inkml:trace>
  <inkml:trace contextRef="#ctx0" brushRef="#br0" timeOffset="91866.155">11346 15070 23951 0,'-11'-1'2128'0,"5"1"-1696"0,-3 0-432 0,9 0 0 0,-9 0 2976 0,9 0 512 15,-8 2 96-15,8-2 32 16,0 0-1344-16,0 0-272 0,0 0-48 0,0 0-16 0,0 0-992 0,0 0-208 16,0 0-32-16,8 7-16 0,2-3-240 0,-1-2-64 15,1 0 0-15,7-2 0 0,1 0-32 0,-4 0-16 16,1-2 0-16,9 0 0 0,3 0-176 0,-1-1-32 15,-1 1-128-15,2-3 192 0,1 1-192 0,-3-1 0 16,-1 0 0-16,3 0 0 0,1 1 0 0,0 0 0 16,-2-1-208-16,0 2 64 15,1 1-1248-15,-1 0-240 0,0 0-48 0,-2 1-16 16,-2 0-1408-16,-1 0-288 0,-1 3-48 0</inkml:trace>
  <inkml:trace contextRef="#ctx0" brushRef="#br0" timeOffset="92381.304">11751 15046 25791 0,'-14'0'2304'0,"4"0"-1856"15,-2 0-448-15,2 1 0 0,1 0 3088 0,9-1 528 16,-8 2 96-16,8-2 32 16,0 0-1648-16,0 0-336 0,0 0-64 0,0 0-16 15,0 0-816-15,-1 8-160 0,1-8-48 0,4 9 0 16,-2 0-208-16,0 1-64 0,1 2 0 0,1 0 0 0,-1 2-176 0,0 1-32 15,-1 2-16-15,1 4 0 0,-1 2-160 0,0 1 0 16,0 1 0-16,-2 3 0 0,-2-1 0 0,0 2-144 16,0 0 144-16,1-8-208 15,-2 3-960-15,1 11-192 0,-1-4-48 0,1-3 0 16,1 0-32-16,-1-3-16 0,1-3 0 0,0-2 0 16,-1-2-592-16,2-3-112 0,-3-3-16 0,-1-2-16 15,0-3 1136-15,4-7 224 0,-5 6 64 0,-3 0 0 0,-1-3 256 0,0-1 64 0,0-1 16 0,-3 0 0 0,-3 0 656 0,-3-1 128 31,-1 0 32-31,0 0 0 0,-2-1 944 0,0 0 192 16,1 1 32-16,-1 1 16 0,3 0 224 0,0 2 32 16,2-2 16-16,0 1 0 0,2 0-400 0,2 0-80 0,-1 1-16 0,3-1 0 0,2 0-176 0,1 0-32 31,7-2-16-31,0 0 0 0,-6 1-288 0,6-1-64 16,0 0-16-16,0 0 0 0,0 0-304 0,0 0-64 15,0 0-16-15,0 0 0 0,12-4-176 0,-3 2-16 16,1-2-16-16,2 1 0 0,1-1-160 0,9-3 192 0,0 2-192 0,-6 0 192 15,3 0-192-15,2-1 0 16,2 0 0-16,11-3 0 0,-4 1 0 0,-3 1 0 0,-1 1 0 0,-1 1 0 31,-1 2-416-31,-2 0-112 0,-3 1-32 0,-2-1 0 0,-1 2-976 0,0 0-192 0,-1 0-32 0,-3 0-16 16,-1 0-1232-16,-11 1-240 0,11 0-48 0,-11 0-13744 0</inkml:trace>
  <inkml:trace contextRef="#ctx0" brushRef="#br0" timeOffset="92848.925">11767 15347 9215 0,'0'0'816'0,"0"0"-656"0,3-8-160 0,0-1 0 0,0 1 4064 0,1 0 784 0,-1 1 144 0,-3 7 48 0,2-7-1760 0,0-2-336 0,-2 9-80 0,4-9-16 16,-1 1-1040-16,-3 8-208 0,-1-8-32 0,1 8-16 16,0 0-528-16,-3-7-96 15,3 7-32-15,-6-5 0 0,6 5-320 0,0 0-80 16,-10-2-16-16,1 3 0 0,1 1-256 0,1 2-48 0,-1 2-16 0,-2 2 0 16,-1 0-160-16,4 0 0 0,-1 2 144 0,0 1-144 15,0 1 0-15,0 0 0 16,2 1 0-16,0 1 0 0,0-1 0 0,2 0 0 15,3-1 0-15,-1 5 0 0,0-5 0 0,4-6 0 16,1 1 0-16,2-2-128 0,-5-5 128 0,10 4 0 0,-1-3 0 0,2-2 0 16,1-3 0-16,-3 1 0 15,1-4 0-15,5-2 0 0,0-2 0 0,-8 2 128 0,2 0-128 0,3-4 0 16,-3 1 0-16,-2 0 0 0,-3-1 0 0,-2 5 128 16,-2-1-128-16,-2 0 0 0,-1-1 0 0,-5-3 0 15,-1 1 0-15,-1 1 0 0,-1 0 0 16,0 1 0-16,-1 1 0 0,0 3 0 0,-2 0 0 0,4 3 0 15,1-1 0-15,-2 3-128 0,1 0 128 0,0 1 0 0,3 0-272 0,-1 1 16 16,1 2 16-16,7-3 0 16,-9 2-1872-16,9-2-368 0,0 0-80 0,0 0-16128 0</inkml:trace>
  <inkml:trace contextRef="#ctx0" brushRef="#br0" timeOffset="93756.583">12192 14981 24479 0,'4'-11'1088'0,"-2"6"208"0,0-2-1040 0,1-1-256 0,1 1 0 0,-1-1 0 0,0 0 2528 0,2 2 448 0,-2 0 96 0,0 1 0 0,-3 5-768 0,0 0-176 15,0 0-16-15,0 0-16 0,0 0-928 0,0 0-176 16,0 0-32-16,-3 6-16 0,-3 4-464 0,1 3-96 0,-2 3 0 0,0 2-16 31,-3 3-368-31,0 3 128 0,-1 2-128 0,0 1 0 0,-1 3 0 0,1 1 0 16,-1 2 0-16,1 1 0 0,2 2 0 0,0-1 0 0,2-1 0 0,2 1 0 15,0-4 0-15,4 0 0 0,0-1-144 0,2-3 144 32,0-2-560-32,3-2-32 0,0-2-16 0,2-3 0 0,0-2-1584 0,2-4-320 15,1-3-64-15,2-4-16 0,1-2-160 0,0-3-16 16,2-4-16-16,-2-1-10512 0</inkml:trace>
  <inkml:trace contextRef="#ctx0" brushRef="#br0" timeOffset="94010.341">12291 15293 10127 0,'0'0'448'0,"-3"-3"96"0,-3 1-544 0,0-2 0 0,6 4 0 0,-5-3 0 16,5 3 6032-16,0 0 1104 0,-3-4 224 0,3 4 32 15,0 0-4704-15,0 0-960 0,1-6-176 0,-1 6-32 16,4-5-768-16,0 1-160 0,0-1-16 0,3 2-16 16,-2 0-32-16,4-1 0 0,-1 2 0 0,0 1 0 0,0 0-208 0,1 1-32 15,0 2-16-15,2 0 0 16,1 2-144-16,0 0-128 0,0 1 192 0,-2 3-192 0,1 0 128 0,0 2-128 15,0 2 0-15,1 0 0 0,-2 0 128 0,1 1-128 0,0-1 0 0,0 2 0 32,-1-1 0-32,1 0 0 0,-1 0 0 0,0 1 0 0,-1-1-128 0,0-2-48 0,-1-2 0 0,1 1 0 31,0-1-1232-31,-1-1-256 0,-1-2-64 0,1 0 0 16,0-3-1472-16,1 3-288 0,-9-6-64 0</inkml:trace>
  <inkml:trace contextRef="#ctx0" brushRef="#br0" timeOffset="94280.23">12554 15218 18431 0,'0'0'816'0,"-2"-5"160"0,0 1-784 0,-2-2-192 16,4 6 0-16,0 0 0 0,0 0 4096 0,0 0 784 0,0 0 160 0,0 0 16 0,0 0-2752 0,0 0-544 15,0 0-112-15,0 0-32 0,0 0-736 0,0 0-160 16,-1 8-16-16,-1 2-16 0,0 2-208 0,-1 1-32 15,-2 3-16-15,0 1 0 0,-3 2-240 0,0 2-64 32,1 0 0-32,-2 0 0 0,-1 2-128 0,0 1 0 0,0 0 0 0,2 0 0 0,0-1 0 0,1 0 0 15,2 1 0-15,0-2-176 32,2-2-1232-32,1 9-256 0,2-5-64 0,2-9 0 15,2-2-1760-15,5 3-352 0,1-4-80 0</inkml:trace>
  <inkml:trace contextRef="#ctx0" brushRef="#br0" timeOffset="94496.638">12801 15454 18431 0,'0'0'1632'0,"0"0"-1312"16,-6 3-320-16,1 2 0 0,-1 0 4256 0,1 0 784 16,-1 0 144-16,2 1 48 0,-1-1-2624 0,2 2-528 15,0 0-96-15,0 2-32 16,1 0-1152-16,1 1-224 0,1 2-64 0,-2 0 0 0,0 0-368 0,1 0-144 15,1 0 0-15,0 1 144 0,0-1-144 0,1 0 0 0,0 0 0 0,2-1 0 16,0-1 0-16,2-1 0 0,-2-2-144 0,3-1 144 31,-1-2-1536-31,2-2-208 0,0-1-48 0,0-2 0 16,2 0-2144-16,6-5-432 0</inkml:trace>
  <inkml:trace contextRef="#ctx0" brushRef="#br0" timeOffset="94629.671">12808 15335 911 0,'0'0'0'0,"-5"0"0"0,-2-2 0 0,2 0 0 0,-1 0 0 0,6 2 0 15,0 0 6784-15,0 0 1264 16,0 0 256-16,0 0 48 0,5-5-6576 0,1 1-1328 0,4-1-256 0,0 1-48 16,0 0-2272-16,0-1-464 0,0 0-96 0</inkml:trace>
  <inkml:trace contextRef="#ctx0" brushRef="#br0" timeOffset="94945.939">13028 15050 911 0,'0'0'0'0,"0"0"0"0,0 0 0 0,0 0 0 0,0 0 0 0,0 0 0 0,0 0 7936 0,-3 10 1488 16,3-10 304-16,2 10 64 0,0 0-6320 0,2 1-1264 15,-1 0-256-15,0 2-48 0,2 3-832 0,-2 0-176 16,1 2-16-16,-1 2-16 0,0 0-304 0,-1-4-64 16,0 3-16-16,0 1 0 0,1 4-208 0,-1 0-32 15,-1 3-16-15,1 15 0 0,-1-1-224 0,-1-15 0 16,-2 1 0-16,-1 10-160 0,-3-2 160 0,2-12 0 16,-1 1 0-16,-2 11 0 0,-1-7-128 0,3-10 128 15,-1-1-128-15,1 0 128 16,-1-1-1280-16,-1-1-192 0,3-2-16 0,-1 1-16 15,0-5-1568-15,5-9-320 0,0 0-64 0,0 0-16 0</inkml:trace>
  <inkml:trace contextRef="#ctx0" brushRef="#br0" timeOffset="95310.981">13193 14863 25791 0,'0'0'2304'0,"0"0"-1856"16,0 0-448-16,0 0 0 0,0 0 2864 0,6-6 464 15,-6 6 112-15,0 0 16 0,7-2-1456 0,3 4-272 16,-2 2-64-16,1 3-16 0,0 3-832 0,-1 1-176 15,1 0-16-15,1 2-16 0,-3 4-144 0,0 2-16 0,0 1-16 0,1 3 0 16,-1 3-176-16,0 3-16 16,0 0-16-16,-2 1 0 0,-2 3-224 0,0-6 128 15,-2 3-128-15,0 3 0 0,-2 3 0 0,-1 3 128 16,-2 2-128-16,0 1 0 0,-3 2 0 0,0-2 0 16,-3-3 0-16,0-1 0 0,-1-2 0 0,0-2-208 15,-1-2 64-15,1-2 16 16,0-3-304-16,-3 7-48 0,5-9-16 0,3-12 0 15,1-2-1552-15,-1 1-304 0,2-3-64 0,4-9-16 16,0 0-736-16,0 0-160 0,0 0-16 0</inkml:trace>
  <inkml:trace contextRef="#ctx0" brushRef="#br0" timeOffset="95732.764">13352 14556 16575 0,'0'0'1472'0,"0"0"-1168"0,-4-5-304 0,4 5 0 0,0 0 3760 0,0 0 688 0,0 0 144 15,0 0 16-15,0 0-1616 0,0 0-336 16,0 0-64-16,0 0-16 0,0 0-1168 0,0 0-224 0,0 0-48 0,0 0-16 16,0 0-432-16,10-4-96 15,0 1-16-15,0 1 0 0,1 1-320 0,1 0-64 0,2-1 0 0,0 0-16 16,-2 0-176-16,1 0 0 0,0 0 0 0,3-1 0 15,-1-1 0-15,3 1 0 0,-2 0 0 0,1 1 0 32,-2-1-1728-32,-1 1-208 0,-2-1-48 0,0 0-16 15,-1 2-2208-15,-11 1-432 0</inkml:trace>
  <inkml:trace contextRef="#ctx0" brushRef="#br0" timeOffset="95883.273">13534 14538 21183 0,'-7'4'1888'0,"0"3"-1504"0,3 3-384 0,-4 0 0 0,2-1 2960 0,1 2 528 16,-1 2 96-16,3 0 32 16,1 2-1440-16,1 3-304 0,0 2-48 0,1 0-16 15,2 2-896-15,-1 3-176 0,0-1-32 0,0 0-16 0,0 1-384 16,1 2-80-16,2 0-16 0,-1 1 0 16,0-1-656-16,1 1-144 0,-2 0-32 0</inkml:trace>
  <inkml:trace contextRef="#ctx0" brushRef="#br0" timeOffset="96549.916">14078 14813 34607 0,'0'0'1536'0,"0"0"320"0,-7-8-1488 0,2 3-368 0,5 5 0 0,-9-3 0 0,0 2 1408 0,0 3 224 0,0 4 32 0,3-1 16 0,-1 3-656 0,-2 3-128 16,-1 3-16-16,-1 4-16 0,0 3-624 0,-1 4-240 0,-1 4 176 0,0 3-176 15,-1 2 0-15,-2 3 128 0,1 4-128 0,-2 2 0 0,1 3 0 0,2 1 0 16,-3 3 0-16,5-1 0 0,1 1 0 0,2-2 0 16,3-2 0-16,2 17 0 0,5-12 0 0,3-22 0 15,2 0 0-15,5-1 0 0,2-3 0 0,3-3-160 16,0-2 160-16,12 2-128 16,-1-8-320-16,-7-10-64 15,3-3-16-15,3-4 0 16,0-2-1616-16,14-7-320 0,-4-2-64 0</inkml:trace>
  <inkml:trace contextRef="#ctx0" brushRef="#br0" timeOffset="96865.854">14245 15099 25791 0,'-8'-2'2304'0,"2"0"-1856"0,6 2-448 0,-8-1 0 0,8 1 3200 0,0 0 528 15,0 0 112-15,0 0 32 16,0 0-1664-16,0 0-336 0,0 0-64 0,0 0-16 0,0 0-848 0,9-4-176 16,-1 0-48-16,3 0 0 0,2 2-176 0,0 0-32 15,1 0-16-15,3-2 0 0,0 0-256 0,2 1-48 16,0-2-16-16,1 1 0 0,2-4-176 0,3 2 0 15,0-1 0-15,2 3 0 0,2-1 0 0,0 0 0 16,-1-2 0-16,2 0 0 16,0 2-688-16,-1 1-160 0,1-1-48 0,-1 1 0 15,-2-2-1200-15,-4 2-240 0,-4 1-48 0,-3-1-10400 0,-1 1-2064 0</inkml:trace>
  <inkml:trace contextRef="#ctx0" brushRef="#br0" timeOffset="97080.37">14741 14993 13823 0,'-18'0'1216'0,"7"0"-960"15,0 0-256-15,-2 1 0 0,0 1 4064 0,2 0 768 16,1-2 160-16,1 1 16 0,2 0-1872 0,0 1-368 0,1-1-80 0,6-1 0 16,0 0-1120-16,0 0-224 15,-3 10-32-15,1-2-16 0,2-8-528 0,0 10-128 16,2-1 0-16,-1 1-16 0,1 1-288 0,2 3-48 16,0 1-16-16,1 1 0 0,0 3-272 0,1 1 160 15,-2 0-160-15,0 2 128 0,1 2-128 0,0 2 0 16,1 4 0-16,-3-8 0 15,-1 2-640-15,3 16-176 0,-1-2-16 0,0 1-16 16,-2-1-1712-16,-2 1-352 0,0 0-64 0</inkml:trace>
  <inkml:trace contextRef="#ctx0" brushRef="#br0" timeOffset="97332.717">14456 15713 27647 0,'-13'-5'2448'0,"0"1"-1952"15,2 2-496-15,0-2 0 0,-1 1 3360 0,2 1 576 16,2 1 112-16,8 1 32 0,0 0-1904 0,0 0-368 16,0 0-80-16,0 0 0 0,0 0-800 0,0 0-160 15,0 0-16-15,0 0-16 0,0 0-288 0,0 0-48 16,0 0-16-16,0 0 0 0,0 0-144 0,7 0-48 16,1 0 0-16,4-1 0 0,4-1-192 0,7-1 128 0,-1-1-128 0,2-1 0 15,4 1 0-15,0 0 128 16,1-1-128-16,-1 2 0 0,1 0 0 0,0 0 0 0,0 1 0 0,-1 0-160 15,-1 0-1520-15,-2-2-304 0,-2 1-64 0,-2 1-12480 16,-4-1-2496-16</inkml:trace>
  <inkml:trace contextRef="#ctx0" brushRef="#br0" timeOffset="97798.316">14739 15307 13823 0,'2'-11'1216'0,"-2"11"-960"16,4-8-256-16,0-1 0 0,-1-1 3264 0,0 0 624 16,-1 0 112-16,1 3 32 15,-2-1-1312-15,-1 8-256 0,1-8-48 0,-1 8-16 0,0-7-976 0,0 7-192 16,-5-7-32-16,5 7-16 0,-7-4-464 0,-1 0-80 15,-1 2-32-15,2 1 0 0,-2 0-240 0,-1 2-48 16,-1 2-16-16,-1 1 0 0,-1 0-96 0,-1 2-16 16,1-1 0-16,0 5 0 0,0 2-192 0,-2 0 144 15,2 1-144-15,4-3 128 0,1 1-128 0,-7 6 0 0,3-1 0 0,6-4 0 16,0 0 0-16,2 3 0 0,0-1 0 0,3 0 0 16,1-2 0-16,1-1 0 0,2-1 0 0,2-1 0 0,3-2 0 0,0-2 0 15,1-1 0-15,5-3 0 16,-2-1 0-16,2-3 0 0,1-2 0 0,3-2 0 15,0-1 0-15,-1-2 0 0,0-1 0 16,-2-1 0-16,1-1 0 0,-3 0 0 0,-2 0 0 0,2-8 0 16,-5 2 0-16,-4 3-224 0,-2 1 48 0,0 0 16 15,-5 1-32-15,0 2 0 0,-3 1 0 0,1 2 0 16,-1-1 192-16,0 2-128 0,0 2 128 0,6 6-128 16,-7-6 128-16,7 6-192 0,-8-5 192 0,8 5-192 15,0 0-208-15,0 0-48 0,0 0-16 0,0 0 0 16,0 0-1808-16,0 0-352 0,0 0-80 0,0 0-8096 15,0 0-1616-15</inkml:trace>
  <inkml:trace contextRef="#ctx0" brushRef="#br0" timeOffset="98077.986">15159 15094 13823 0,'0'0'1216'0,"-6"-6"-960"0,1-2-256 0,1 3 0 0,4 5 5312 0,-5-5 1024 0,1 1 208 0,4 4 48 15,0 0-3792-15,0 0-752 0,0 0-160 0,-7 4-32 16,1 2-1104-16,-2 4-240 16,-1 2-32-16,0 3-16 0,-1 3-336 0,-2 3-128 15,-3 1 0-15,1 4 144 0,-2 3-144 0,5-9 0 16,-1 4 0-16,1 1 128 0,-1 0-128 0,2 3 0 16,1 0 0-16,3 0 0 0,1-1 0 0,3 1 0 15,1-1 0-15,2 0 0 0,2-3-128 0,2-1-64 16,1-1-16-16,2-2 0 15,1-3-1344-15,2-2-272 0,0-5-48 0,1-3-16 0,1-2-992 0,3-3-208 0,-1-4-48 0,3-4-10896 16</inkml:trace>
  <inkml:trace contextRef="#ctx0" brushRef="#br0" timeOffset="98320.329">15226 15394 30463 0,'0'0'1344'0,"-5"-4"288"0,-1 1-1312 0,2 0-320 0,4 3 0 0,-4-4 0 0,1 1 2048 0,3 3 320 0,0 0 80 0,0 0 16 16,0 0-992-16,0 0-208 15,0 0-48-15,0 0 0 0,0 0-352 0,3-4-80 0,-3 4-16 0,6-4 0 16,-1 1-64-16,2 1 0 16,1 1-16-16,-1 0 0 0,1 1-304 0,1 1-48 0,1 1-16 0,0 0 0 15,0 1-176-15,3 2-144 0,-1-1 192 0,2 2-192 0,0 0 128 0,1 2-128 16,-2 0 0-16,0 1 0 16,1-2 0-16,0 2 0 0,0 0 0 0,-1 0 0 0,0-1-272 0,-1 0-64 31,1 1-16-31,2 1 0 15,-3-2-1632-15,-4-4-320 16,-1 0-64-16,2 2 0 0,-9-6-1840 0,0 0-352 0</inkml:trace>
  <inkml:trace contextRef="#ctx0" brushRef="#br0" timeOffset="98570.747">15450 15302 11967 0,'0'0'1072'0,"-3"-7"-864"0,3 7-208 0,-1-7 0 0,-1-1 4000 0,2 8 752 0,0 0 160 0,0 0 16 0,0 0-1872 0,0 0-384 31,0 0-80-31,0 0-16 0,-8 4-896 0,4 0-176 0,-2 1-32 0,0 3-16 16,-2 2-544-16,-1 2-96 15,0 2-32-15,-2 3 0 0,-2 2-352 0,-1 0-80 0,0 2-16 0,-1 2 0 16,0-1-208-16,1 2-128 16,1-1 128-16,0 0-128 0,0-1 0 0,1-1 0 15,2 0 0-15,2-3 0 0,3-1-160 0,-1 6-96 0,5-4-32 0,3-6 0 16,3-3-1760-16,1-5-336 0,4-3-80 0,2-2-16 15,2-5-1408-15,1-4-272 16,6-7-64-16,-1-4-16 0</inkml:trace>
  <inkml:trace contextRef="#ctx0" brushRef="#br0" timeOffset="98808.88">15678 15101 29487 0,'-10'-2'2624'0,"0"1"-2112"16,0 1-512-16,3 1 0 15,0 1 3136-15,7-2 528 0,-6 3 112 0,6-3 0 16,-5 9-1856-16,2 0-368 0,1 0-80 0,2-1 0 16,0 2-704-16,2 1-144 0,-1 1-32 0,1 2 0 0,1-1-32 0,2 3-16 15,-1 2 0-15,1-5 0 0,-1 1-288 0,4 11-48 16,1-2-16-16,-4-7 0 16,1 2-192-16,-1 2 0 0,1-1 0 0,-2 3 0 15,0 2 0-15,-1 0 0 16,-2 0 0-16,-2 12 0 0,-4-4-416 0,-3-2-176 0,-1-2-48 0,-5 1 0 31,-1 0-1888-31,3-10-384 0,-5 1-80 0</inkml:trace>
  <inkml:trace contextRef="#ctx0" brushRef="#br0" timeOffset="99285.877">15929 15469 1839 0,'-14'-3'0'0,"5"1"160"0,-1 0-160 0,2 1 0 0,4 1 0 0,4 0 0 0,-9-3 8736 0,9 3 1712 0,0 0 352 0,0 0 64 0,0 0-7376 0,0 0-1472 16,0 0-288-16,0 0-64 15,0 0-928-15,11-1-176 0,0-1-48 0,2 0 0 16,2 0-256-16,-4 1-48 16,1 0-16-16,9-2 0 0,-2 1-192 0,2 0 0 0,2 0 128 0,-7 0-128 15,1-2-512-15,2 2-128 0,2-1-48 0,10-2 0 16,-5 1-2976-16,-2-2-608 0</inkml:trace>
  <inkml:trace contextRef="#ctx0" brushRef="#br0" timeOffset="99599.079">16404 15056 22111 0,'0'0'1968'0,"-6"-3"-1584"0,1-2-384 0,5 5 0 0,0 0 2720 0,0 0 464 15,0 0 80-15,0 0 32 0,0 0-768 16,0 0-160-16,0 0-16 0,0 0-16 0,0 0-944 0,0 0-192 16,0 0-48-16,7-3 0 0,0 1-192 0,2-1-32 15,2 1-16-15,2 1 0 0,2 1-336 0,2 0-64 16,2-1 0-16,2-1-16 0,1 0-288 0,3-1-48 31,1 0-16-31,0 0 0 0,-1-2-144 0,2 1 0 16,0 0 0-16,4-1 0 0,0 1 0 0,0 1 0 0,-3-1 0 0,1 1 0 31,-1 1-832-31,0 0-192 0,-1-2-32 0,0 2-16 0,-4 0-1488 0,-2 0-320 0,-4-2-48 0,-1 1-15568 16</inkml:trace>
  <inkml:trace contextRef="#ctx0" brushRef="#br0" timeOffset="99815.411">16888 14955 13823 0,'-15'0'1216'0,"4"1"-960"16,-1 1-256-16,0 1 0 0,2 4 4720 0,-1-1 896 15,0 1 176-15,2 2 32 0,2 1-2864 0,2 1-576 16,0 0-112-16,3 2-32 16,2 1-992-16,2 3-208 0,3 0-32 0,-2 3-16 0,3 3-384 0,1 1-80 15,1 3-16-15,2 1 0 16,1 2-224-16,0 2-48 0,1 0-16 0,1 0 0 0,0 0-224 0,1 0 0 16,-1 0 0-16,0-3 0 0,-2 0 0 0,-1-3-160 15,-4 1 0-15,-1-3 0 16,-4-3-1712-16,-1 0-352 0,-1-2-64 0,-2-1-16 15,-3-3-2000-15,-1-1-416 0,0-3-80 0</inkml:trace>
  <inkml:trace contextRef="#ctx0" brushRef="#br0" timeOffset="100017.92">16773 15716 13823 0,'-15'-2'1216'0,"0"-1"-960"15,-2 0-256-15,2 0 0 0,0 0 4576 0,1 1 864 0,1 0 192 0,2 1 16 0,0 1-2832 0,1 0-576 32,-1 1-128-32,3 0 0 0,0-1-608 0,8 0-112 15,0 0-32-15,0 0 0 0,0 0-400 0,0 0-64 16,0 0-32-16,0 0 0 0,0 0-320 0,0 0-64 15,0 0-16-15,11-2 0 0,0-1-96 0,2 0-32 16,0-1 0-16,3 0 0 0,0-2-144 0,3 1-16 16,3-2-16-16,2 2 0 0,1-3-160 0,3 1 0 0,-1 1 0 0,1-1 0 15,-3 2 0-15,2 0 0 0,-1 2 0 0,-1 0 0 32,-2-1-1296-32,-1 2-240 0,-2 1-64 0,-2-1 0 0,-3-1-2400 0,-3 0-480 0</inkml:trace>
  <inkml:trace contextRef="#ctx0" brushRef="#br0" timeOffset="100510.769">16932 15358 5519 0,'0'0'240'0,"0"0"64"0,3-7-304 0,2-2 0 16,0 0 0-16,2 0 0 0,0 0 6096 0,-1 1 1168 15,1-1 224-15,-2 0 64 0,2 1-4208 0,-3 1-832 16,0-1-160-16,-4 8-48 16,2-8-800-16,-2 8-160 0,0 0-48 0,0-7 0 0,-1-1-384 0,1 8-80 15,0 0 0-15,0 0-16 0,-7-5-416 0,-1 3-80 16,-2 1 0-16,1 1-16 0,-1 2-176 0,-1 3-128 16,-1 0 144-16,-3 4-144 0,2 0 0 0,0 1 128 15,0 1-128-15,-1 1 0 0,2 1 0 0,1 1 0 16,0 0 0-16,1 0 0 0,3 1 0 0,0 1 0 15,3-1 0-15,2-1 0 0,0-2 0 0,2-1 0 16,2-1 0-16,1-1 0 0,-3-9 0 0,9 8 0 0,-1-3 0 0,1-1 0 16,1-3 0-16,1-1 0 0,2-1 0 0,1-3 0 0,-1-1 0 0,0-3 0 31,0 0 128-31,-1-1-128 0,-1-2 128 0,-1-2-128 0,0-1 0 0,-2 1 144 16,-3 0-144-16,-1 0 0 15,-3-2 144-15,-1 1-144 0,-1-1 0 0,-3-1 128 0,-1 2-128 0,-1 0 0 16,-3-2 0-16,2 3 0 0,-2 2 0 0,0 1 0 15,0 0 0-15,2 1 0 0,-1 2 0 0,0 0 0 16,1 2-128-16,0 0 128 0,1 1-128 0,6 4 128 16,0 0-320-16,0 0 32 0,-4-4 0 0,4 4 0 15,0 0-384-15,0 0-80 0,0 0-16 16,0 0 0-16,0 0-1200 0,10 5-240 0,-1-1-48 0,2 1-16 16,2-2-1440-16,2 0-304 0</inkml:trace>
  <inkml:trace contextRef="#ctx0" brushRef="#br0" timeOffset="100768.987">17264 15106 9215 0,'0'0'816'0,"8"-7"-656"0,-2-3-160 0,-1 1 0 0,1 1 5536 0,-1 2 1072 0,-1-2 224 0,-4 8 32 15,6-8-3472-15,-6 8-704 16,0 0-144-16,0 0-32 0,0 0-1312 0,0 0-272 0,0 0-48 0,0 0-16 0,0 0-384 0,-4 14-80 16,-4 2-16-16,-2 3 0 0,-1 2-16 0,-2 2-16 31,-2 2 0-31,1 3 0 0,1 0-352 0,-1 3 0 15,-1 0 0-15,3 1 0 0,3-3 0 0,2 2 0 16,0 0 0-16,4-1 0 0,1-3 0 0,2 1 0 16,2-2 0-16,2-1 0 0,1 0 0 0,2-3-192 0,2-4 192 0,1-2-192 15,1-4-768-15,1-3-176 0,2-5-16 0,2-3-16 16,-1-3-1328-16,2-3-272 0,-1-1-48 0,1-2-13968 16</inkml:trace>
  <inkml:trace contextRef="#ctx0" brushRef="#br0" timeOffset="101001.804">17394 15385 19343 0,'-6'-5'1728'0,"-1"1"-1392"0,1-2-336 0,6 6 0 0,-5-4 4160 0,5 4 752 16,0 0 144-16,0 0 48 0,0 0-2624 0,0 0-528 0,0 0-96 0,0 0-32 31,0 0-976-31,0 0-192 0,0 0-32 0,0 0-16 16,0 0-32-16,9-1 0 0,-2 1 0 0,4 0 0 15,2 2 0-15,-2 1-16 0,-2 1 0 0,2 0 0 16,2 1-224-16,-1 0-32 0,-1 2-16 0,2 0 0 15,1 4-160-15,0-2-128 0,0 0 192 0,-1 0-192 0,-1 0 128 0,1 0-128 16,1 2 0-16,0-1 0 0,-2-2 0 0,1 0 0 16,0 1 0-16,-1-1 0 15,-2 0-1040-15,0 0-112 0,0-2-32 0,0 1 0 16,-2 1-1392-16,-2-2-288 0,-6-6-48 0,0 0-9424 16,0 0-1872-16</inkml:trace>
  <inkml:trace contextRef="#ctx0" brushRef="#br0" timeOffset="101235.88">17612 15367 27359 0,'0'0'1216'0,"0"0"240"16,-4-6-1168-16,4 6-288 0,-4-8 0 0,4 8 0 15,-4-6 2688-15,4 6 464 0,0 0 112 0,0 0 0 16,0 0-1120-16,-8 4-224 0,8-4-64 0,-8 6 0 16,1 3-624-16,-1 2-128 0,-1 1-16 0,0 2-16 15,1 1-496-15,-2 1-112 0,-2 2-16 0,0 1 0 16,2 1-288-16,-2-1-160 15,-2-1 160-15,2 0-160 0,2 1 0 0,2 0 0 0,-1-2 0 0,1-1 0 16,4-2-448-16,1-1-192 0,3-1-48 0,2 1 0 16,3-4-1232-16,4-1-256 0,2-2-64 0,2-3 0 15,0-2-2256-15,3-2-464 0</inkml:trace>
  <inkml:trace contextRef="#ctx0" brushRef="#br0" timeOffset="101433.211">17787 15538 19343 0,'0'0'1728'16,"0"0"-1392"-16,0 0-336 0,0 0 0 0,0 0 4576 0,-7 4 848 0,7-4 160 0,-5 7 48 16,0 0-3136-16,2 2-640 0,0 0-112 0,1 0-16 0,0 0-832 0,0-1-176 15,0 1-16-15,1 0-16 0,1-9-192 0,-1 10-48 16,0 0 0-16,1-1 0 0,0-9-304 0,3 8-144 16,-3-8 128-16,4 9-128 0,1-2 0 0,-5-7 0 15,10 3 0-15,-1-2-176 31,0-1-1664-31,0-1-336 0,1-1-64 0,0-1-11152 16,0-2-2240-16</inkml:trace>
  <inkml:trace contextRef="#ctx0" brushRef="#br0" timeOffset="101596.077">17850 15381 13823 0,'-11'-4'1216'0,"1"1"-960"0,1-1-256 0,9 4 0 0,-6-2 5488 0,6 2 1040 16,0 0 224-16,0 0 32 0,0 0-4864 15,0 0-960-15,0 0-208 0,10-2-48 16,1 0-704-16,-1 0 0 0,0-2-240 0,0 2 64 16,0 0-2000-16,0 0-384 0,0 0-96 0</inkml:trace>
  <inkml:trace contextRef="#ctx0" brushRef="#br0" timeOffset="101838.72">18009 15211 33743 0,'0'0'1488'0,"0"0"320"0,0 0-1440 0,0 0-368 16,0 0 0-16,0 0 0 0,0 0 1696 0,4 11 272 15,2 1 48-15,1 0 16 0,-1 0-512 0,1 1-112 16,0 1 0-16,0 1-16 0,-1 2-304 0,-1 0-64 0,1 1-16 0,1 4 0 16,1 3-432-16,-4 1-96 15,0-1-16-15,-2-1 0 0,-1 0-336 0,-1 1-128 0,-2 3 0 0,-2-2 144 16,1-2-144-16,0 3 0 15,-2-1 0-15,2-8 0 16,-1-1-368-16,-1 1-96 0,0-1-32 0,-2-2 0 0,1-1-1760 0,-2 5-368 0,1-7-64 0,3-5-10432 16,0-3-2080-16</inkml:trace>
  <inkml:trace contextRef="#ctx0" brushRef="#br0" timeOffset="102436.279">18296 14743 1839 0,'0'0'160'0,"0"0"-160"0,0 0 0 0,0-6 0 16,0 6 6352-16,0 0 1248 0,0 0 240 0,0 0 48 0,0 0-4448 0,0 0-896 16,0 0-176-16,10-1-48 0,-10 1-944 0,10 4-192 0,-1 3-32 0,0 2-16 0,-1 0-272 15,1 5-48 1,-1 2-16-16,1 3 0 0,-1 1-48 0,2 2-16 0,0 1 0 0,1 3 0 0,2 4-160 0,-2 1-48 15,-2 1 0-15,1 2 0 0,-1 2-144 16,-1 4-16-16,-2-2-16 0,1 3 0 0,2 2-160 0,-2-2-16 16,-1-1-16-16,-1-1 0 0,-2 0-160 0,-1-3 0 15,-2-1 144-15,1-1-144 0,-3 0 0 0,-2-2 128 16,-1-4-128-16,-1 1 0 0,-2-1 0 0,-1 0 0 16,-2-3 0-16,-1-1 128 0,-3-2-128 0,1-2-208 0,1-2 48 0,0-2 16 31,-2 0-1264-31,2-2-240 0,-3-1-48 0,2-2-16 15,2-1-2096-15,0-1-416 0</inkml:trace>
  <inkml:trace contextRef="#ctx0" brushRef="#br0" timeOffset="110859.21">2117 16910 14735 0,'0'0'1312'0,"0"0"-1056"0,0 0-256 0,0 0 0 0,0 0 2912 0,0 0 528 0,-10-2 96 0,10 2 32 0,0 0-1440 0,0 0-272 15,0 0-64-15,0 0-16 0,0 0-752 0,5-2-128 16,2 1-48-16,3-1 0 0,2 0-464 0,2-1-112 16,1-1-16-16,4 2 0 0,1 1-48 0,2 0-16 0,0-1 0 0,3 2 0 31,1 2-192-31,1-2 0 0,0-2 0 0,2 4 0 15,-3 0 0-15,1-2 0 0,-1-1 0 0,-1 0 0 16,-2-1-432-16,-3 1-80 0,-1 0 0 0,0 0-16 16,-2 1-2288-16,1 0-464 0,2-1-96 0,-5 1-16 0</inkml:trace>
  <inkml:trace contextRef="#ctx0" brushRef="#br0" timeOffset="111036.983">2180 17037 22111 0,'-10'5'1968'0,"-2"2"-1584"16,3 1-384-16,3-2 0 0,6-6 2416 0,-4 8 400 0,4-8 64 0,0 0 32 0,4 9-1216 0,-4-9-240 15,11 5-48-15,2-1-16 0,2-1-624 0,4-1-128 16,0-1-32-16,3-1 0 0,0-1-400 0,3 0-80 16,3 0 0-16,4 0-128 31,1-1-1184-31,3-1-352 0,0 0-64 0,-1-1-14656 0</inkml:trace>
  <inkml:trace contextRef="#ctx0" brushRef="#br0" timeOffset="115345.244">3665 16492 15663 0,'0'0'688'0,"0"0"144"0,0 0-656 0,0 0-176 0,0 0 0 0,0 0 0 0,1-4 3888 0,-1-1 736 0,1-1 160 0,-1 6 16 0,2-5-1984 0,-2 5-384 31,1-7-96-31,1 1-16 0,-2 6-720 0,0 0-128 0,0 0-48 0,0 0 0 16,0 0-352-16,0 0-80 15,0 0-16-15,0 0 0 0,0 0-400 0,0 0-64 0,-7 3-32 0,0 1 0 0,1 2-288 0,-3 1-48 16,-2 3-16-16,0 2 0 0,-1 3-128 0,-1 1 0 15,-2 2 144-15,0-1-144 16,-3 4 0-16,0 0 0 0,-2 1 0 0,0 1 128 0,-1 2-128 0,0 1 0 16,1-1 0-16,-2 0 0 0,0-4 0 0,2 0 0 15,-1-1 0-15,1 0 128 0,0-3-128 0,1 0 0 16,1-2 0-16,0 0 0 0,3-2 0 0,-1 0 0 0,2-1 0 0,1-1 0 31,2-2 0-31,1-3 128 0,1 1-128 0,2 0 0 16,0-2 176-16,1 0-48 0,1-2 0 0,5-3 0 15,0 0 16-15,0 0 0 0,-5 4 0 0,5-4 0 16,0 0 0-16,0 0 0 0,0 0 0 0,0 0 0 16,0 7-144-16,0-7 0 0,0 0 0 0,3 6 0 0,-3-6 0 0,4 7 0 15,0 0 0-15,2-1 0 0,0 0 0 0,2-1 0 16,0 1 0-16,1 0 0 0,2 2 0 0,1 0 0 16,0 2 0-16,2-2 0 0,2 1 0 0,0 0 0 15,3 0 0-15,1 1 0 0,0 1-128 0,2 0 128 16,3 0 0-16,-1 1 0 0,0 0 0 0,1 0 0 0,1 0 0 0,0-1 0 15,0-1 0-15,1-1 0 0,-2 0 0 0,0-1 0 16,-1 0 0-16,-5 0 0 16,0-2 0-16,-2 1 0 0,0-1 0 0,-3-2 0 15,-3-1 0-15,-1 1 0 0,-2-2 0 0,0 0 0 16,-3 1 0-16,-5-3 0 0,0 0 0 0,0 0 0 16,0 0 0-16,0 0 0 0,0 0 0 0,0 0 0 15,5 4 0-15,-5-4 0 0,0 0 0 0,0 0 0 0,0 0 0 0,0 0 0 16,0 0-176-16,0 0 48 15,0 0 0-15,0 0 0 0,0 0-208 0,0 0-48 0,0 0 0 0,5 1 0 32,1-1-1344-32,1 0-256 0,-7 0-64 0,8 0-12160 0,1 0-2432 0</inkml:trace>
  <inkml:trace contextRef="#ctx0" brushRef="#br0" timeOffset="118029.881">4044 16756 23951 0,'0'0'2128'0,"-2"-14"-1696"0,-4 14-432 0,0 0 0 0,1 0 2816 0,-1-1 464 16,2 0 112-16,4 1 0 0,0 0-960 0,0 0-208 15,-6-1-48-15,6 1 0 0,0 0-944 0,0 0-192 16,0 0-32-16,0 0-16 0,0 0-304 0,0 0-64 16,0 0-16-16,0 0 0 0,0 0-272 0,0 0-48 0,0 0-16 0,7-2 0 15,2-1-64-15,1 0-16 0,1 0 0 0,2 2 0 16,2-1-192-16,2-1 176 0,0 0-176 0,3 0 160 15,3-1-160-15,1 1 0 0,3 0 0 0,0-2 0 16,4 1 0-16,0-1 0 0,1-2 0 0,0 0 0 0,1 2 0 0,-1-2 0 31,2 1 0-31,-1 0 0 16,-1 2-896-16,-1 0-64 0,0 1-16 0,-1 1 0 0,-1 1-784 16,-4 1-160-16,-2 0-16 0,7 3-16 15,-9 0-1552-15,-9 1-304 0</inkml:trace>
  <inkml:trace contextRef="#ctx0" brushRef="#br0" timeOffset="118312.86">4526 16638 34383 0,'-17'-4'1520'0,"10"3"320"0,0 0-1472 0,1 0-368 15,6 1 0-15,-7-1 0 0,2 1 1616 0,5 0 256 16,0 0 48-16,0 0 16 0,0 0-624 0,0 0-128 15,0 0-32-15,0 0 0 0,-1 5-704 0,2 2-160 16,0 1-32-16,2 2 0 0,2 2-80 0,-2 0-32 0,1 1 0 0,1 4 0 16,-1-2-144-16,3 1 0 0,-2 0 0 0,1 0 128 15,-1 1-128-15,1 0 0 0,-1-1 0 0,1 0 0 16,-2 2 0-16,0 1 0 0,1-1 0 0,-1 1-176 31,1-1-960-31,0-1-192 0,-2-1-32 0,1 0-16 16,-1 2-1056-16,-1-3-224 0,0-2-32 0,0-1-8096 15,-2 1-1616-15</inkml:trace>
  <inkml:trace contextRef="#ctx0" brushRef="#br0" timeOffset="118557.694">4409 17148 11967 0,'-18'6'528'0,"9"-3"112"0,-1 1-512 0,-2 1-128 0,0-1 0 0,0 2 0 16,-1-1 5536-16,2-1 1072 0,-1 1 224 0,0-2 32 15,1 0-3776-15,2 0-752 0,2-1-160 0,2 0-16 16,5-2-816-16,0 0-176 0,0 0-16 0,0 0-16 15,0 0-432-15,0 0-96 0,0 0-16 0,0 0 0 0,0 0-304 0,5 0-64 16,1-2-16-16,1 0 0 16,4-1-80-16,1 0 0 0,2-1-128 0,1-2 192 15,2 0-192-15,1-1 128 0,3 0-128 0,0 1 0 0,1-2 0 0,2 2 0 0,-1-1 0 0,2 0 0 16,-2 1 0-16,0 0 0 0,-1 2 0 0,1 1 0 31,0 1-1008-31,-1 2-144 0,-1 0-16 31,0 0-16-31,-5 0-1008 0,0 2-208 0,-2 0-32 0,-1 1-16 16,-1-1-1680-16,-2 2-336 0</inkml:trace>
  <inkml:trace contextRef="#ctx0" brushRef="#br0" timeOffset="119044.503">4676 16865 22111 0,'0'0'1968'0,"-7"-2"-1584"0,0 0-384 0,-1 0 0 0,0-2 2416 0,2 2 400 15,-1 0 64-15,0 1 32 0,1 0-816 0,0 0-176 16,1 0-16-16,0 0-16 16,0 1-912-16,-1 0-176 15,0 1-32-15,-1 0-16 0,-1-1-384 0,-1 1-80 16,0 1-16-16,-1 0 0 0,0-1-80 0,-1 2-32 0,0-1 0 0,0 2 0 0,-1 1-32 0,1-1 0 15,1 3 0-15,0 0 0 0,1 2-128 0,-2 0 0 16,2 0 0-16,3-1 0 0,-1 1 0 0,3 0 0 16,3 1 0-16,2 0 0 15,1-1 0-15,2-2 0 0,2 0 0 0,1 0 0 0,0-2 0 0,4-2 0 16,-1 1 0-16,3-3 0 0,2-1 0 0,0-2 0 16,2-2 0-16,0-1-176 0,0-2 176 0,-1-1 0 15,1 1 0-15,-3 0 0 0,0-2 0 0,-4 1 0 0,-1-2 0 0,-1 0 128 31,-3-1-128-31,0 0 0 0,-2-1 0 0,-3 2 0 16,-2 1 0-16,-3 0 176 0,0-1-16 0,-2 0 0 16,-1 3-160-16,1-1 0 0,-2 1 0 0,1 1 0 0,-1 0-160 0,1 1 160 15,-1 0 0-15,0 2-144 0,1 1-32 0,2 1 0 16,-1 0 0-16,-1 0 0 16,3 2-464-16,-1 1-80 0,2 1-32 0,4-3 0 15,-3 5-1840-15,1 0-368 0,-1 2-80 0,3-7-12064 0</inkml:trace>
  <inkml:trace contextRef="#ctx0" brushRef="#br0" timeOffset="119327.414">5049 16615 23951 0,'0'0'1056'0,"-4"-5"224"0,1 0-1024 0,1 0-256 0,2 5 0 0,0 0 0 0,-2-5 3680 0,2 5 672 0,0 0 144 0,0 0 32 0,0 0-2704 0,0 0-544 16,0 0-96-16,-6 3-32 0,1 3-864 0,-1 2-288 31,0 4 160-31,-2 3-160 0,-2 2 0 0,0 5 0 0,0 1 128 0,0 3-128 16,-1 0 0-16,1 2 0 15,1-1 0-15,1 1 0 0,1-1 0 0,3 1 0 0,2-1 0 0,2 0 0 16,1-2-144-16,2-1-64 0,1-1-16 0,3-1 0 15,1-1-1616-15,3-1-320 0,-1-3-64 0,2-1-16 16,-1-4-1088-16,0-1-208 0,0-4-48 0</inkml:trace>
  <inkml:trace contextRef="#ctx0" brushRef="#br0" timeOffset="119660.545">5219 16890 5519 0,'0'0'496'0,"-3"-4"-496"15,0 0 0-15,3-1 0 0,0 5 5152 0,0-6 928 16,0-1 192-16,0 2 48 0,0 5-2896 0,0-6-576 16,1 1-112-16,0-1-32 0,-1 6-816 0,0 0-160 15,2-4-48-15,-2 4 0 0,0 0-400 0,0 0-64 16,0 0-32-16,0 0 0 0,0 0-496 0,7 0-112 15,-2 1 0-15,2 1-16 0,-7-2-320 0,9 5-64 0,-1-1-16 0,1 1 0 0,0 1-160 16,1 1 0 0,0 0 0-16,1 2 0 0,-1 1 0 0,2 0 0 0,0-1 144 0,0 2-144 0,0-1 0 0,-1-1 0 15,1 0 0-15,1 0-192 0,1-1 48 0,-1-1 0 16,-1 0 0-16,-1-1 0 16,0-2-896-16,0 0-176 0,-1 0-48 0,0-1 0 15,-2 0-1344-15,0-1-272 0,0 1-48 0,-8-3-14448 0</inkml:trace>
  <inkml:trace contextRef="#ctx0" brushRef="#br0" timeOffset="119913.344">5425 16813 30063 0,'0'0'1328'0,"-4"-3"272"0,4 3-1280 0,-5-3-320 16,5 3 0-16,0 0 0 0,0 0 1904 0,0 0 304 15,0 0 64-15,0 0 16 0,0 0-800 0,0 0-144 16,0 0-48-16,0 0 0 0,0 0-640 0,-3 4-128 16,-2 4-16-16,1 1-16 0,-1 0-176 0,-2 3-16 15,-1 2-16-15,2 4 0 0,-3 0-288 0,0 3 0 0,-2 0 128 0,0 1-128 16,1 0 0-16,2 0 0 0,0-1-128 0,1 0 128 31,2 0-1616-31,1-1-240 0,2-2-32 0,1-1-16 0,1-2-2080 0,2-3-432 0</inkml:trace>
  <inkml:trace contextRef="#ctx0" brushRef="#br0" timeOffset="120215.11">5681 16606 25791 0,'-13'-7'1152'0,"9"5"224"0,-1-1-1104 0,1 0-272 15,4 3 0-15,-3-3 0 0,3 3 3600 0,0 0 672 16,0 0 128-16,0 0 16 0,0 0-2592 0,0 0-528 16,4 6-96-16,1-1-32 0,1 2-464 0,1 2-80 0,0 0-32 0,1 2 0 15,0 3 64-15,0 0 16 16,1 2 0-16,0 3 0 0,-1 2-256 0,1 1-48 16,-1 0-16-16,1 2 0 0,-1 2-224 0,-2 0-128 15,-1-2 128-15,-3 3-128 0,0 2 128 0,-1 1-128 0,-3 0 128 0,-1 2-128 0,-3 2 0 0,0 0 0 16,-1 1 0-16,-2 0-192 31,-1-1-1680-31,1-1-352 0,-2-1-64 0,-3-1-18496 16</inkml:trace>
  <inkml:trace contextRef="#ctx0" brushRef="#br0" timeOffset="121333.667">6120 17030 20271 0,'0'-2'1792'0,"1"0"-1424"0,0-1-368 0,13-11 0 0,-14 14 2976 0,0 0 528 0,0 0 96 0,0 0 32 0,0 0-1712 0,2 7-320 0,1 2-80 0,-2 1-16 16,0 0-544-16,-1 3-128 0,-1 3 0 0,0 2-16 15,1 2-496-15,-2 0-80 0,0-1-32 0,-2 2 0 0,0 0-208 0,0 0 144 16,-2 0-144-16,2 0 128 0,-2-1-128 0,2-1 0 15,-4 1 0-15,3-2-176 16,0-2-1440-16,1 0-304 0,0-3-48 0,1 3-14912 0</inkml:trace>
  <inkml:trace contextRef="#ctx0" brushRef="#br0" timeOffset="122115.041">6468 16628 14735 0,'-12'-1'640'0,"6"1"160"0,1 1-640 0,-1 0-160 0,6-1 0 0,0 0 0 0,0 0 5328 0,0 0 1040 15,0 0 208-15,0 0 32 0,0 0-4128 0,0 0-832 16,5 4-176-16,0 1-16 0,3-2-816 0,1-1-176 16,0 0-16-16,5 1-16 15,0-3-112-15,2 0 0 0,3-2-16 0,1 1 0 0,1 0-160 0,0-1-16 16,-1 0-128-16,2-1 192 0,0-1-192 0,2 1 0 15,0-1 0-15,1 0 0 0,1 1 0 0,0 0 0 0,-1-1 0 0,2 2 0 32,0 1-624-32,-2 0-208 0,1 0-64 0,-2 1 0 15,-1 0-1248-15,-2 0-256 0,-1 0-48 0,-2 0-9008 0,-3 1-1808 0</inkml:trace>
  <inkml:trace contextRef="#ctx0" brushRef="#br0" timeOffset="122348.867">6963 16629 32255 0,'-12'-6'1424'0,"6"4"304"0,1 0-1392 0,-2 0-336 16,0 0 0-16,1-1 0 0,0 2 2048 0,6 1 320 31,-4-1 80-31,4 1 16 0,0 0-960 0,0 0-192 16,0 0-32-16,0 0-16 0,0 0-672 0,0 0-128 0,0 0-16 0,0 8-16 16,1 2-80-16,0 0-16 15,1 1 0-15,2 2 0 0,-1 2-192 0,0 2-144 16,1 0 192-16,-1 2-192 0,1 1 128 0,1 0-128 15,-1 2 0-15,-1 0 0 0,1 0 0 0,-1 0 0 0,-1-1 0 0,0 1-192 32,1 0-1232-32,0 2-240 0,-1-2-64 0,-2 0 0 0,0-1-1472 0,0 1-288 0,0-1-64 0,-3 1-6848 15,-1-3-1376-15</inkml:trace>
  <inkml:trace contextRef="#ctx0" brushRef="#br0" timeOffset="122562.953">6878 17188 4607 0,'-15'-4'400'0,"8"4"-400"16,-2 0 0-16,-2-1 0 0,-1-1 5040 0,-1 0 912 15,-2 0 192-15,1-1 48 0,2 1-2224 0,0 0-448 0,0-1-96 0,0 1-16 16,0-2-1232-16,2 2-240 15,1 0-48-15,4 0-16 0,-2-1-720 0,3 1-160 0,4 2-32 0,0 0 0 16,0 0-320-16,0 0-64 0,-1-5 0 0,1 5-16 16,0 0-352-16,4-6-64 15,4 2-16-15,0-1 0 0,1 1-128 0,2 0 0 16,1-1 144-16,3 2-144 0,1-3 0 0,3 2 0 16,1 0 0-16,-1-1 0 0,2 0 0 0,0 0 0 0,0 1 0 0,1 2 0 31,1-2-512-31,-1 1-128 0,1 0-32 0,-2 1 0 15,-2-1-1600-15,-1 3-320 0,-4-1-64 0,5 0-16688 0</inkml:trace>
  <inkml:trace contextRef="#ctx0" brushRef="#br0" timeOffset="122999.264">6995 16853 21183 0,'0'0'1888'0,"0"0"-1504"0,-4-4-384 0,2-1 0 16,0 1 2896-16,0 0 512 0,1-2 112 0,0 0 0 15,-1-1-1008-15,2 0-208 0,-2 1-32 0,1 0-16 16,-1 1-912-16,0 0-192 0,-2 1-48 0,1 2 0 16,-1 0-320-16,-2 0-64 0,1 1-16 0,-2 1 0 15,-1 0-320-15,1 3-80 0,-4-2-16 0,1 3 0 16,-2 0-160-16,0 3-128 0,0 2 144 0,-2 1-144 0,0 1 0 0,1 0 0 15,-1 1 0-15,1 0 0 0,2 2 0 0,2 1 0 16,0 0 0-16,2 0 0 0,3 0 0 0,0-2 0 16,3-1 0-16,2 0 0 0,1-1 0 0,3-2 0 0,3-3 0 0,1 0 0 15,0-3 0-15,2-1-128 0,3-3 128 16,0-2 0-16,1-1 0 0,2-3 0 0,2-1 0 0,-2 0 0 16,1-1 0-16,-2-1 0 0,0-1 0 0,-1 0 0 15,-4 1 0-15,1-1 0 0,-2 0 0 0,-2 0 0 16,-4 0 0-16,-1 2 0 0,0 0 0 0,-3-1 0 15,-1-1-192-15,-1 2 0 0,0 0 16 0,-1 0 0 16,-1 1-96-16,-1 1-32 16,0-1 0-16,0 1 0 15,0 3-224-15,1 1-48 0,1-1-16 0,3 4 0 16,0 0-1504-16,0 0-288 0,0 0-64 0,0 0-16 16,0 0-1456-16,0 0-304 0</inkml:trace>
  <inkml:trace contextRef="#ctx0" brushRef="#br0" timeOffset="123259.715">7385 16573 18431 0,'0'0'816'0,"0"0"160"0,-6-4-784 0,0 1-192 0,2 1 0 0,4 2 0 0,0 0 5344 0,0 0 1024 0,-6 0 208 0,6 0 32 0,-4 2-4256 0,-1 4-864 15,1 1-160-15,0 4-48 0,-2 3-864 0,1 1-176 0,-1 3-48 0,-1 2 0 16,0 5-192-16,-1 0 176 0,-1 0-176 0,2 1 160 15,0-1-160-15,0 1 0 0,2-2 0 0,0 1 0 16,3 0 0-16,0-1 0 0,2 0 0 0,2-1 0 16,-1 1-288-16,4-4-32 0,0-2-16 0,2-1 0 15,1-2-1472 1,0-2-304-16,1-2-48 0,1-3-16 16,0-4-448-16,2-2-112 0,1-3-16 0,3-2-11712 0</inkml:trace>
  <inkml:trace contextRef="#ctx0" brushRef="#br0" timeOffset="123497.848">7530 16890 9215 0,'0'0'816'0,"-4"-4"-656"16,1 2-160-16,-2-1 0 0,1-1 5376 0,4 4 1024 16,-5-4 224-16,5 4 32 0,0 0-3536 0,0 0-720 15,0 0-144-15,0 0-16 0,0 0-1152 0,0 0-208 16,0 0-48-16,0 0-16 0,0 0-304 0,0 0-48 16,0 0-16-16,8 6 0 0,-1-2-48 0,0 1-16 15,1 1 0-15,1 1 0 0,0-2-96 0,0 1-32 0,0-1 0 0,2 2 0 31,0-2-96-31,2 2-32 0,0-2 0 0,1 2 0 16,1-1-128-16,1 1 0 0,0-1 0 0,0-1 128 16,1 1-128-16,0-2 0 0,-1 0 0 0,1 1 0 31,-1-2-1312-31,1 0-192 0,-3 1-32 0,0-1-11920 0,0 0-2384 0</inkml:trace>
  <inkml:trace contextRef="#ctx0" brushRef="#br0" timeOffset="123728.264">7740 16821 23039 0,'0'0'2048'0,"-6"1"-1648"16,1 3-400-16,1-1 0 0,4-3 3024 0,-5 4 528 0,-1 0 96 0,2 0 32 16,-2 2-1504-16,1 0-320 0,-1 2-48 0,-3 2-16 15,1 2-1024-15,-3 2-224 0,1 1-32 0,-2 0-16 0,-2 3-272 16,1-1-48-16,0 1-16 0,-1 0 0 0,0 1-160 15,2 0 0-15,2 0 0 0,1 0 0 0,0 1 0 0,2-3-144 16,4-3 0-16,1 0 0 16,1 2-2272-16,3-4-448 0,2-2-80 0,-1-4-8496 15,4-2-1680-15</inkml:trace>
  <inkml:trace contextRef="#ctx0" brushRef="#br0" timeOffset="124028.765">7982 16632 38127 0,'-12'-2'1680'0,"8"2"368"0,0 1-1648 0,-2-1-400 16,6 0 0-16,0 0 0 0,0 0 1504 0,0 0 224 16,0 7 32-16,0 0 16 0,0 2-704 0,2 0-144 15,0 0-32-15,3 0 0 16,0 0-128-16,1 2-16 0,-1 2-16 0,2 0 0 15,1 0-192-15,-3 0-32 0,2 3-16 0,0-1 0 16,1 0-240-16,0 2-32 0,-2 0-16 0,1 2 0 16,-1 2-208-16,-1 2 128 0,3 1-128 0,-2 2 0 0,-2 0 0 0,-3 2 128 15,-2-2-128-15,-2 0 0 0,-1 1 0 0,-1 1 0 16,-2 1 0-16,-1-4 0 16,-1-3-768-16,1-1-160 0,-1-2-32 0,1-2 0 15,-1-3-1136-15,-1-6-224 0,1-1-48 0,-1-1-10912 16,1-2-2176-16</inkml:trace>
  <inkml:trace contextRef="#ctx0" brushRef="#br0" timeOffset="124550.628">8207 16536 15663 0,'0'0'1392'0,"0"0"-1120"16,-8-4-272-16,4 1 0 0,-1-1 4928 0,5 4 912 15,-6-3 192-15,6 3 48 0,0 0-2832 0,0 0-560 16,0 0-128-16,0 0 0 0,0 0-1152 0,0 0-240 16,0 0-32-16,0 0-16 15,0 0-432-15,0 0-96 0,0 0-16 0,9 0 0 0,-1 2-192 0,2 1-64 16,0 0 0-16,1 0 0 0,2 0-176 0,2 3-144 15,0 2 192-15,3 0-192 0,-1 0 0 0,2 1 0 16,0 2 0-16,0 0 0 0,3-1 0 0,-2 0 0 0,-1 1 0 16,0 1 0-16,-2 0 0 0,2-1 0 15,0 1 0-15,-2-2 0 0,-2-1 128 0,-1 1-128 0,-1 1 0 0,0 0 0 16,-2 0 0-16,-2 0 0 0,-2-1 0 0,-3 1 0 16,-1 0 0-16,-2-4 0 0,-2 1 128 0,-2 6-128 15,-1 1 0-15,-4 0 0 16,-2 0 128-16,0 3-128 0,0-2 0 0,-3 1 128 15,-1-1-128-15,-3 2 0 0,1 1 128 0,5-6-128 16,0 2 0-16,-9 8 0 0,1 1 0 0,2 0 0 16,0-2 0-16,2 0 0 0,0-1 0 0,2 0 0 15,1-3 0-15,2-1 0 0,3-2 0 0,0-3 0 0,1-2 0 0,2-1 0 16,4-9-160-16,0 0-96 0,0 0 0 0,0 0-16 31,3 7-1344-31,-3-7-272 0,8 3-48 0,0-1-16 0,1-1-1440 16,-9-1-272-16,13-1-64 0,-13 1-16 0</inkml:trace>
  <inkml:trace contextRef="#ctx0" brushRef="#br0" timeOffset="125568.828">9064 16844 11055 0,'-7'2'976'0,"1"-2"-784"0,-2 0-192 0,2 1 0 0,6-1 5504 0,-4 2 1072 0,4-2 208 0,0 0 32 16,0 0-3696-16,0 0-752 0,0 0-128 0,0 0-48 16,0 0-1056-16,0 0-224 0,0 0-32 0,12 4-16 15,0 0-208-15,-2-2-32 0,1-1-16 0,6 1 0 16,-1-1-240-16,2-1-48 0,0 0-16 0,3-1 0 0,2 0-304 0,3 1 128 16,-2 0-128-16,0 1 0 0,0-2 0 0,0 0 0 15,0 0 0-15,-2 0 0 16,-2 0-768-16,0 1-192 0,-1 0-64 0,0 0 0 15,-3 0-1312-15,0 1-272 0,-2 1-48 0,-2 0-15280 16</inkml:trace>
  <inkml:trace contextRef="#ctx0" brushRef="#br0" timeOffset="126612.653">9913 16618 23039 0,'-12'-3'2048'0,"4"1"-1648"0,0 0-400 0,8 2 0 0,-7 0 3136 0,7 0 560 16,0 0 96-16,-4-1 32 0,4 1-1264 0,0 0-240 15,0 0-48-15,0 0-16 0,0 0-1136 0,0 0-224 16,7-4-64-16,2-1 0 0,1 1-400 0,2 1-96 0,1-2-16 0,4 2 0 16,1 0-144-16,3-1-48 0,2 1 0 0,0 1 0 0,-1 0-128 0,-5 1 0 31,3-1 0-31,9 1 0 0,0 2 0 0,-4 3 0 0,-2 0 0 0,-1 2 0 0,-3-1 0 0,-7 0 0 16,-1 1 0-16,-1 1 0 0,-2 0 0 0,-2 3 0 15,0 0 128-15,-2 2-128 0,-3 2 0 0,-1 1 0 16,-3 0 0-16,-2 3 0 0,-3 2 0 0,-1 1 128 15,-1 0-128-15,-3-1 0 0,-2 0 0 0,-2 0 0 16,-1 0 0-16,-7 6 0 16,0-3 0-16,8-7 0 0,0-3 128 0,-9 7-128 0,2-3 0 0,4-2 0 15,0 0 0-15,3-2 128 0,2-2 48 0,3-2 0 0,1-2 0 0,2-1 0 32,3 0 32-32,6-6 16 0,0 0 0 0,0 0 0 0,0 0-80 0,0 0-16 15,0 0 0-15,9 3 0 16,3-1-128-16,4-1 0 0,0-1 0 0,4-1 128 0,2 0-128 0,1 1 0 15,2-2 0-15,3 0 0 0,0-2 0 0,1 2 0 16,0 0 0-16,-2 1 0 0,-1-1 0 0,1 1 0 16,-2-2 0-16,-1 3-176 15,-2 0-1552-15,0 0-320 0,-2 0-64 0,-2 3-18784 0</inkml:trace>
  <inkml:trace contextRef="#ctx0" brushRef="#br0" timeOffset="127519.319">11175 16260 29887 0,'0'0'1328'0,"0"0"272"0,0 0-1280 0,0 0-320 0,0 0 0 0,0 0 0 0,0 0 2032 0,0 0 336 0,0 0 80 0,0 0 16 16,0 0-704-16,0 0-144 0,0 7-16 0,-2 0-16 16,-2-2-656-16,0 3-128 0,-3 2-32 0,0 1 0 15,-2 2-240-15,-2 1-48 0,-2 0-16 0,-3 2 0 0,0 1-272 0,-2 2-48 16,-2 0-16-16,-1 1 0 0,-2 1-128 0,-1 1 192 15,-2 0-192-15,1 2 192 0,1-1-192 0,0 1 192 16,-1 0-192-16,0 0 192 0,2 0-192 0,2-1 128 0,2-1-128 16,0-1 128-1,1 1-128-15,2-4 128 0,3-1-128 0,-1-2 128 16,2-2-128-16,1 1 128 0,1-5-128 0,4 1 128 0,0-2-128 16,3 0 0-16,1-2 0 0,2 1 128 0,0 0-128 0,0-7 192 15,0 0-192-15,5 5 192 0,2 1-192 0,2-2 0 16,-2-1 0-16,2 2 128 0,1-1-128 0,1 2 128 15,0 0-128-15,0 1 128 0,1-1-128 0,0 1 0 16,2 1 0-16,0 0 0 0,1 2 0 0,1 1 0 16,-1 0 128-16,3 0-128 0,-3 0 0 0,4 0 0 15,-1 0 0-15,11 5 0 0,-1-4 0 0,-2 0 0 0,0-1-160 0,1-1 160 32,-1-1-1600-32,-7-3-208 0,1-1-48 0,8 0-12240 0,-1 0-2448 0</inkml:trace>
  <inkml:trace contextRef="#ctx0" brushRef="#br0" timeOffset="127871.459">11354 16562 24879 0,'-8'0'2208'0,"1"0"-1760"0,-2-1-448 0,1 1 0 0,0-1 3136 0,8 1 560 0,-8 2 96 0,8-2 32 0,0 0-1520 0,0 0-288 16,0 0-64-16,0 0-16 0,0 0-960 0,0 0-192 16,0 0-32-16,0 0-16 0,0 0-256 0,6 2-48 15,3-2-16-15,6-1 0 0,1-1-128 0,-3-1-32 16,2 0 0-16,12-1 0 0,-1-1-128 0,1 1-128 15,0-3 144-15,2 1-144 0,3-1 0 0,-2 2 0 0,0-1 0 0,0 3 0 0,0-3 0 0,-1 1 0 32,0 3-128-32,-3-1 128 15,3 2-1584-15,-4 0-208 0,-1 1-32 0,-2 0-16 16,-3 1-1984-16,-2 0-400 0</inkml:trace>
  <inkml:trace contextRef="#ctx0" brushRef="#br0" timeOffset="128098.314">11770 16489 33695 0,'-16'-1'1488'0,"8"1"304"0,-2 0-1424 0,1 0-368 0,1 1 0 0,1 4 0 15,-1-1 1936-15,8-4 320 16,-7 7 64-16,3 0 16 0,2 2-928 0,-1 1-176 0,2 0-32 0,1 2-16 0,0 0-592 0,3 2-112 16,-1 2-32-16,1 1 0 0,-2 2-48 0,1 2-16 15,2 1 0-15,-1 1 0 0,1 1-240 0,0 0-144 16,-1 1 160-16,2-1-160 0,1 0 0 0,-3 0 0 15,-2 3 0-15,2-2 0 16,-2-1-976-16,0-1-304 0,-1-1-48 0,0 0-16 16,0-1-1616-16,0-2-336 0,-4-4-64 0,0-2-7888 15,-1-2-1568-15</inkml:trace>
  <inkml:trace contextRef="#ctx0" brushRef="#br0" timeOffset="128320.767">11621 17077 14735 0,'-11'-3'1312'0,"0"1"-1056"15,0 0-256-15,-1 0 0 0,0-2 4416 0,0 2 832 16,2-1 176-16,0 2 16 0,0 1-2368 0,3 0-464 15,7 0-112-15,0 0 0 0,-8-1-896 0,8 1-160 16,0 0-32-16,0 0-16 0,0 0-528 0,0 0-96 16,0 0-32-16,0 0 0 0,0 0-352 0,7-8-64 15,0 4 0-15,3-2-16 0,1 0-96 0,3 0-16 0,2 1 0 0,0 0 0 16,2 0-192-16,0-1 128 16,0 1-128-16,2-1 0 0,0 2 0 0,0-1 0 15,-1 2 0-15,1 0 0 0,-1-1 0 0,0 1-208 0,-3 1 16 0,1 1 0 16,-2 1-1664-16,-2 0-336 0,-2 0-64 0,-1 1-16 31,-1 0-1776-31,-9-1-368 0</inkml:trace>
  <inkml:trace contextRef="#ctx0" brushRef="#br0" timeOffset="128764.396">11784 16855 24415 0,'0'0'1088'0,"-2"-8"208"0,0-1-1040 0,0 0-256 15,2-1 0-15,1 0 0 0,0 1 1936 0,0 1 336 0,1-2 64 0,1 1 16 16,1 0-432-16,-1 0-96 16,-2 1-16-16,1-1 0 0,-2 1-384 0,-1 0-80 15,0 2 0-15,-2 0-16 16,1 1-352-16,2 5-64 0,-6-6-16 0,1 2 0 0,-2-2-304 0,-1 3-64 0,1 0-16 0,-1 1 0 16,-2-1-208-16,0 2-48 0,-1 1-16 0,-1 2 0 15,0 2-240-15,0 0 176 16,-1 1-176-16,2 1 160 0,-2 1-160 0,1 2 0 0,-1 0 0 0,0 4 0 15,0 0 0-15,2 0 0 0,0-1 0 0,2 2 0 16,3 3 0-16,3-7 0 0,1 0 0 0,1 3 0 0,3 0 0 0,2-2 0 16,2-2 0-16,2 1 0 0,0-4 0 0,3-1 0 31,3-2 0-31,0-3 0 0,0-3 0 0,4-1 0 16,-2 1 0-16,2-2 0 0,0-3 0 0,-6 2 0 15,2 1 0-15,6-5 0 0,-4-1 0 0,0 0 128 16,-4 0-128-16,-2-1 0 0,-3-2 0 0,-1 2 0 15,-3 1 128-15,-2 0-128 0,-2 0 0 0,-1 1 0 16,-2 0 0-16,-3 2 0 0,-1 0-192 0,1 2 16 16,0 0 16-16,0 2 0 0,0 1-160 0,1-1-48 15,-2 1 0-15,8 3 0 16,-7-1-384-16,7 1-80 0,0 0 0 0,0 0-16 16,0 0-1696-16,0 0-336 0,0 0-64 0,0 0-8768 0,0 0-1776 0</inkml:trace>
  <inkml:trace contextRef="#ctx0" brushRef="#br0" timeOffset="129032.9">12183 16474 27647 0,'0'0'2448'0,"0"0"-1952"0,0 0-496 0,-3-7 0 0,0 1 2176 0,3 6 320 0,0 0 80 0,0 0 16 15,0 0-576-15,0 0-112 0,-9 6-32 0,1 4 0 0,1 1-1008 0,0 6-208 16,-2 0-32-16,-1 2-16 0,-1 2-96 0,0 1 0 15,-1 1-16-15,-1 1 0 0,0 0-240 0,0 4-64 16,1-2 0-16,2 1 0 0,1 0-192 0,2-1 0 16,3-2 0-16,3-1 0 0,0 0 0 0,2 0 0 15,2-4 0-15,1-2 0 0,1-1 0 0,3-3 0 16,-1-2-144-16,3 0 144 16,1-4-480-16,0-2 0 0,0-2 0 0,1-2 0 15,0-2-1568-15,2-1-320 0,-1-1-64 0,0-3-9840 16,-1 0-1952-16</inkml:trace>
  <inkml:trace contextRef="#ctx0" brushRef="#br0" timeOffset="129303.698">12221 16789 30575 0,'0'0'1344'0,"0"0"304"0,0 0-1328 0,0 0-320 0,-3-6 0 0,3 6 0 15,0 0 1856-15,0 0 288 16,3-9 64-16,-3 9 16 0,6-5-848 0,2 1-160 0,-8 4-48 0,11-2 0 15,0 1-304-15,-2 1-64 0,0 1-16 0,0 1 0 16,-1 0-112-16,2 2-32 0,1 0 0 0,1 2 0 16,-1-1-320-16,1 2-64 0,2-2 0 0,-1 3-16 15,3 2-240-15,-2-1 0 0,-1-2 128 0,2 1-128 16,-1 0 0-16,2 1 0 0,0-3 0 0,0 1 0 16,-3-3 0-16,-1 1 0 0,1 0 0 0,-2-1 0 15,1 0-784-15,-4-1-208 0,0-1-32 0,-2 2-16 16,-6-4-1872-16,0 0-368 0,9 1-80 0,-9-1-13344 0</inkml:trace>
  <inkml:trace contextRef="#ctx0" brushRef="#br0" timeOffset="129517.462">12512 16684 12895 0,'0'0'576'0,"0"0"112"15,-7-1-560-15,7 1-128 0,0 0 0 0,0 0 0 16,-8 2 5072-16,8-2 992 15,-8 3 192-15,1 2 32 0,7-5-3488 0,-8 8-704 16,1 0-144-16,1 3-32 0,-2 1-960 0,-2 3-208 16,0-1-48-16,-1 1 0 0,-3 2-352 0,0-2-80 0,-2-1-16 0,1 3 0 15,-1 1-256-15,2-1 0 0,-1-1 128 0,1-2-128 16,3-1 0-16,3-1-144 0,1-1 16 0,3-1 0 31,1-1-1728-31,3-9-352 0,0 0-64 0,5 8-9872 0,-5-8-1968 0</inkml:trace>
  <inkml:trace contextRef="#ctx0" brushRef="#br0" timeOffset="129803.102">12670 16502 32991 0,'0'0'1472'0,"0"0"288"0,0 0-1408 0,0 0-352 0,0 0 0 0,0 0 0 15,0 0 1792-15,0 0 304 0,-5 7 48 0,2 2 16 16,0 0-528-16,2 2-96 0,1 2-32 0,1 2 0 16,0 1-448-16,1 0-96 0,0 2 0 0,0 1-16 15,2 3-224-15,-1 4-32 0,-1-2-16 0,1 2 0 0,-1 1-304 0,0 0-64 16,-1 1-16-16,-1-1 0 0,-1 1-288 0,-1 0 128 0,-3 1-128 0,0 0 0 16,-3-1 0-16,-2 0 0 15,-3-2 0-15,0-1 0 16,1 2-1312-16,1-4-368 0,0-2-80 0,3-7-20128 0</inkml:trace>
  <inkml:trace contextRef="#ctx0" brushRef="#br0" timeOffset="130260.505">13116 16903 22111 0,'0'0'1968'0,"0"0"-1584"0,-6 3-384 0,6-3 0 0,0 0 2880 0,0 0 480 0,-4 9 96 0,2 0 32 0,1 1-1376 0,0 1-256 16,0 2-64-16,1 3-16 0,-1 2-832 0,0 1-176 16,0-1-16-16,-2 2-16 0,-2 0-464 0,-2 2-80 15,1 0-32-15,-2 2 0 0,0 0-160 0,2-1 0 16,-1-1 0-16,3-2 0 0,-2-2-800 0,2-3-240 0,0-1-48 0,2-1-11392 16,0-4-2288-16</inkml:trace>
  <inkml:trace contextRef="#ctx0" brushRef="#br0" timeOffset="130639.216">13455 16511 21183 0,'0'0'1888'0,"0"0"-1504"16,-7-1-384-16,0 0 0 0,-1 1 3552 0,8 0 640 16,-7 0 128-16,7 0 32 0,0 0-1536 0,0 0-288 15,0 0-64-15,0 0-16 0,0 0-1040 0,0 0-224 16,0 0-32-16,0 0-16 0,0 0-400 0,11-1-80 16,0-1-16-16,4 1 0 0,-1-1-224 0,1 0-48 15,2-1-16-15,3 0 0 0,2-2-176 0,1 2-48 16,1-1 0-16,2 0 0 0,3 0-128 0,0-1 0 0,0 2 0 0,0 0 0 15,0 1 0-15,0-2 0 0,3 1 0 0,-3-1 0 0,-5-1 0 0,-1 2-192 32,-1 1 0-32,-3-2 16 15,-3 0-912-15,1 1-176 0,-4 1-32 0,-1-1-16 16,-2 1-560-16,-1 0-112 0,-9 2-32 0,0 0 0 16,0 0-1696-16,0 0-320 0</inkml:trace>
  <inkml:trace contextRef="#ctx0" brushRef="#br0" timeOffset="130856.276">13932 16448 13823 0,'0'0'1216'0,"-9"4"-960"0,-1-2-256 0,-2 0 0 16,-1-1 3968-16,4 1 768 0,-1 1 128 0,10-3 48 16,-11 2-1648-16,2 2-320 0,1 2-64 0,8-6 0 0,-6 5-1152 0,1 2-208 15,1 2-48-15,4-9-16 16,-5 11-512-16,3 1-112 0,1-1 0 0,2 2-16 0,-2 0-304 0,2 3-48 16,1 1-16-16,2 4 0 0,-1 3-256 0,2 2-64 15,1 0-128-15,1 0 192 0,-3 2-192 0,0 0 0 16,0 1 0-16,-1 1 0 0,1 1 0 0,0-3 0 15,-2 0 0-15,-1-1-160 16,-1 0-1248-16,-1-2-256 0,0-1-64 0,-1 0 0 16,-2-1-1440-16,2-3-288 0,0-3-64 0,-3-4-7872 0,-1-2-1552 0</inkml:trace>
  <inkml:trace contextRef="#ctx0" brushRef="#br0" timeOffset="131075.996">13732 17128 25103 0,'-15'-5'1104'0,"5"0"240"0,-2 0-1072 0,0-2-272 15,-1 2 0-15,-1-1 0 0,0 1 2976 0,2-1 544 16,0 1 96-16,2 1 32 0,1 1-1056 0,3 1-208 15,6 2-32-15,-6-2-16 0,6 2-864 0,0 0-160 16,0 0-32-16,0 0-16 0,0 0-480 0,0 0-80 16,-4-4-32-16,4 4 0 0,0 0-288 0,0 0-64 15,0 0-16-15,0 0 0 0,8-3-112 0,5 0 0 16,0 0-16-16,2-1 0 0,3 1-176 0,0 0 0 0,2-2 144 0,1 1-144 16,1-2 0-16,1 2 0 0,1 1 0 0,-2-1 128 15,2 2-128-15,-1 0 0 0,0 0 0 0,-2 2-128 16,-4-1-752-16,-1 0-144 0,-3-2-16 0,-1 2-16 31,-1-1-1024-31,-1 1-208 0,-10 1-32 0,10-1-16 16,-10 1-2256-16,6-6-448 0</inkml:trace>
  <inkml:trace contextRef="#ctx0" brushRef="#br0" timeOffset="131557.582">13890 16783 15663 0,'-5'-10'688'0,"5"10"144"0,-3-8-656 0,2-1-176 16,0 1 0-16,1-1 0 15,1 0 4544-15,1 1 864 0,0 1 176 0,0-1 48 0,1 0-2784 0,-1 2-544 16,0-2-128-16,0 0 0 0,-2 1-768 0,1-2-128 0,-1 2-48 0,0 7 0 16,-2-8-304-16,0 3-64 0,-3 1-16 0,5 4 0 15,-5-5-416-15,-1 3-96 0,-1 1-16 0,-2 1 0 16,0 1-160-16,-1 2-32 0,-1 2-128 0,0 1 192 15,-2 3-192-15,-1 1 0 16,-1 1 0-16,1 1 0 0,1-1 0 0,1 3 0 16,1 1 0-16,1-1 0 0,1 1 0 0,1 0 0 0,3-2 0 0,2 0 0 0,2 0 0 15,1-1 0 1,2-1 0-16,2-1 0 0,1-1 0 0,1-2 0 16,3-2-128-16,2-2 128 0,4 1 0 0,2-4 0 15,0-1 0-15,1-3 0 0,1-1 0 0,2-2 0 0,0 1 0 0,-2-2 0 16,-1-1 0-16,-3-1 0 0,0-2 0 0,-3 0 0 15,-1 1 128-15,-1-1-128 0,-4-2 0 0,-1-1 0 16,-2 3 0-16,-2 0 0 0,-2 0 0 0,-1 1 0 16,-3 0 0-16,0 1 0 0,-2-1 0 0,1 3 0 15,-2 1 0-15,0 1 0 0,2 3 0 0,6 3 0 0,-9-2-256 0,1 1 16 16,2 1 0-16,6 0 0 16,-8 2-848-16,8-2-160 0,0 0-32 15,0 0-16 1,0 0-896-16,0 0-176 0,0 0-48 0,8 5 0 15,0 1-1776-15,2-4-352 0</inkml:trace>
  <inkml:trace contextRef="#ctx0" brushRef="#br0" timeOffset="131815.342">14378 16465 33455 0,'0'0'1472'0,"0"-6"320"0,0 6-1424 0,0 0-368 0,1-7 0 0,-1 7 0 0,0 0 2064 0,0 0 352 0,0 0 64 0,0 0 16 0,0 0-1152 0,-3 10-208 15,-2 2-48-15,-2 3-16 0,-3 3-608 0,-3 4-112 0,-5 2-32 0,-1 2 0 16,1 3-64-16,-2 2-32 16,-1 2 0-16,2 0 0 0,0 1-80 0,3-1-16 0,1-1 0 0,2-1 0 15,5-4-128-15,2 1 0 0,3-3 0 0,2 0 0 16,1-2 0-16,3-2 0 0,4-3 0 0,0-3 0 16,2-3-272-16,2-3 16 0,1-2 0 0,1-4 0 31,4-3-496-31,2-2-80 0,0-2-32 0,2-3 0 0,0-4-1840 0,-1-1-368 0,-1 0-80 0,-1-3-16 15,0 1-1088-15,-3 0-224 0</inkml:trace>
  <inkml:trace contextRef="#ctx0" brushRef="#br0" timeOffset="132071.757">14466 16797 10127 0,'-3'-11'896'0,"0"6"-704"0,0-2-192 0,0 2 0 16,0-1 4640-16,3 6 896 0,-6-5 176 0,6 5 48 16,0 0-2464-16,0 0-480 0,0 0-112 0,0 0-16 15,0 0-976-15,0 0-208 0,0 0-32 0,0 0-16 16,0 0-560-16,0 0-96 0,0 0-32 0,0 0 0 0,9-3-48 0,-9 3-16 15,0 0 0-15,12 1 0 0,-1 2-176 0,0 0-32 16,-1 0-16-16,1 2 0 0,1 0-208 0,1 1-32 16,0-1-16-16,1 1 0 0,-2 0-224 0,0 1 0 15,1 1 128-15,1-1-128 0,-2 0 0 0,2 1 0 16,-2-1 0-16,0 2 0 0,0 1 0 0,-1-1 0 16,-1 0 0-16,0-1 0 15,-3 1-912-15,2-1-80 0,-2 0-16 0,-3-2 0 16,-4-6-656-16,3 7-128 0,-3-7-16 0,3 7-16 0,-3-7-1328 0,0 0-272 0,0 0-48 0,-5 6-12320 15</inkml:trace>
  <inkml:trace contextRef="#ctx0" brushRef="#br0" timeOffset="132300.59">14686 16752 27695 0,'0'0'1216'0,"-1"-8"272"0,-1 1-1184 0,1 0-304 31,-2 2 0-31,3 5 0 0,0 0 2752 0,-2-7 480 0,2 7 96 0,0 0 32 0,0 0-1168 0,0 0-224 31,0 0-48-31,0 0-16 0,-9 5-800 0,1 4-144 0,-2 2-48 0,0 1 0 16,-2 0-368-16,1 3-80 15,0 0-16-15,-3 2 0 0,1 0-256 0,-1 1-64 0,0-1-128 0,-1 3 192 16,2-1-192-16,2 0 0 0,2-2 0 0,3 0 0 0,1-1 0 0,3 0 0 16,0-2-208-16,3-1 64 15,1-2-1392-15,3-2-288 0,-5-9-48 0,11 7-16 16,1-3-1248-16,1-2-240 0,1-2-48 0</inkml:trace>
  <inkml:trace contextRef="#ctx0" brushRef="#br0" timeOffset="132492.424">14862 16934 23951 0,'-11'-2'1056'0,"11"2"224"0,-10 3-1024 15,2 0-256-15,2 0 0 0,6-3 0 0,-7 6 4384 0,3 0 816 16,4-6 176-16,-4 9 16 0,1 0-3344 0,3-9-656 15,-1 11-144-15,1-2-32 0,0-9-752 0,0 9-144 16,0-9-48-16,2 8 0 0,-2-8-272 0,5 8 160 16,-5-8-160-16,7 7 128 0,-7-7-128 0,11 3 0 15,0-2 0-15,-1-1 0 16,2-1-1296-16,0-1-192 0,1-2-48 0,-1-2-12032 0,0-1-2400 0</inkml:trace>
  <inkml:trace contextRef="#ctx0" brushRef="#br0" timeOffset="132673.935">14915 16740 23951 0,'-12'-6'2128'0,"4"3"-1696"16,2 0-432-16,6 3 0 0,-4-3 3120 0,4 3 528 15,0 0 128-15,0 0 0 0,0 0-2240 0,2-6-464 16,-2 6-96-16,8-5-16 16,1 0-736-16,-2 2-224 0,3 1 0 0,-1-1 128 15,-9 3-1392-15,11-2-272 0,-1-1-48 0,0 1-9648 16,-1-2-1936-16</inkml:trace>
  <inkml:trace contextRef="#ctx0" brushRef="#br0" timeOffset="132906.669">15068 16549 14735 0,'0'0'1312'0,"0"0"-1056"16,0 0-256-16,0 0 0 0,0 0 3536 0,0 0 656 15,6-3 128-15,2 3 32 0,1 3-1728 0,1 0-352 16,0 2-64-16,-1 3-16 0,1 2-608 0,1 0-128 15,-2 1-32-15,0 2 0 0,-1 2-16 0,-1 2-16 16,0 2 0-16,1 0 0 0,-3 2-496 0,0 4-112 16,-1 4-16-16,-1 1 0 0,-1 1-464 0,-2-3-112 15,-1 0 0-15,-2-1-16 0,-4 1-176 0,1 0 0 16,-4 0 0-16,-2-1 0 16,-1 1-1088-16,-2-2-240 0,-1 0-48 0,-1-4-13152 15,1-3-2624-15</inkml:trace>
  <inkml:trace contextRef="#ctx0" brushRef="#br0" timeOffset="133624.462">15291 16396 20271 0,'0'0'1792'0,"0"0"-1424"0,0 0-368 0,0 0 0 0,0 0 4032 0,0 0 752 0,0 0 144 16,0 0 16-16,0 0-2192 0,0 0-448 15,0 0-96-15,0 0-16 0,0 0-848 0,0 0-160 0,10 2-32 0,0 1-16 16,0 0-432-16,2 2-64 16,1-1-32-16,-1 3 0 0,2-1-272 0,2 2-48 0,0 1-16 0,2 1 0 15,2 0-272-15,3 2 160 0,-2-1-160 0,4 0 128 16,1 0-128-16,2 0 0 0,-2-1 0 0,2 0 128 15,-1 0-128-15,1 1 0 0,-1 0 0 0,-3 0 0 16,1 0 0-16,-1 0 0 0,0 0 0 0,-2 0 0 0,-5 0 0 0,-1-2 0 0,-2 4 0 0,-2-1 0 31,-3-2 0-31,-3 1 0 0,-3 0 0 0,-2 1 0 0,-2 1 0 0,-3 1 0 16,-5 2 0-16,-1-1 0 0,-1 1 0 0,-3 1 0 0,-4-2 0 0,-3 3 0 16,1 2 0-16,-2-2 0 15,-2 0 0-15,-1 0 0 0,0 0 0 0,-2-1 0 16,1-2 128-16,0 1-128 0,2-2 0 0,2 1 0 0,2 2 0 0,4-3 0 31,1-3 0-31,0 1 0 0,4-1 0 0,2-1 0 0,2 0-608 0,2-1-96 0,5-9-32 0,0 0 0 31,0 9-848-31,0-9-160 0,0 0-48 0,10 4 0 16,0-4-2192-16,1-2-448 0</inkml:trace>
  <inkml:trace contextRef="#ctx0" brushRef="#br0" timeOffset="134521.862">16644 16456 9215 0,'0'0'816'0,"0"0"-656"0,0-5-160 0,-1-2 0 0,0 0 5952 0,0 2 1152 0,1 5 224 0,0 0 48 0,0 0-3968 0,0 0-784 16,0 0-176-16,0 0-16 0,0 0-1328 0,0 0-256 15,0 0-48-15,-4 7-16 0,2 2-352 0,0 2-80 0,0 2-16 0,0 0 0 16,-2 2-192-16,2 2-144 16,0 1 192-16,1 2-192 0,-4 0 0 0,3 2 0 0,0 1 0 0,0 0 0 0,0 0 0 15,0 3 0-15,1-2 0 0,0 10 0 16,0-2-752-16,2-4-208 0,-1-2-32 0,0-4-16 16,0-1-1744-16,1-3-368 0,-1-1-64 0</inkml:trace>
  <inkml:trace contextRef="#ctx0" brushRef="#br0" timeOffset="134727.126">16449 16818 21183 0,'-13'-11'1888'0,"8"7"-1504"16,-2-1-384-16,1 2 0 15,2 1 3472-15,4 2 624 0,0 0 128 0,0 0 32 0,0 0-2144 0,0 0-416 16,6-5-96-16,1 2 0 15,3 1-960-15,1 0-176 0,2-2-32 0,3 2-16 0,0 0-416 0,4 0 0 0,1-2 0 0,3 0 0 16,-1-1 0-16,3-1 0 16,-1-1 0-16,10 0 0 15,-3 0-1600-15,-2-1-240 0,-3 3-48 0</inkml:trace>
  <inkml:trace contextRef="#ctx0" brushRef="#br0" timeOffset="137381.378">18005 16234 33567 0,'0'0'736'0,"0"0"160"0,0 0 16 0,0 0 48 0,0 0-768 0,0 0-192 16,0 0 0-16,0 0 0 0,0 0 1840 0,0 0 336 0,0 0 64 0,0 0 0 0,0 0-992 0,0 0-208 15,0 0-32-15,-7 8-16 0,-1-3-416 0,2 3-64 16,-1 1-32-16,-1 2 0 0,-1 1-224 0,-2 2-32 16,1 1-16-16,-4 2 0 0,-2 1-208 0,-3 0 144 0,-1 0-144 0,-2 3 128 15,-2 0-128-15,-1 1 0 16,-3-3 144-16,2 3-144 0,0 2 0 0,7-7 128 0,-1 2-128 0,-1 0 0 15,-2-1 160-15,3 2-32 0,2 0-128 0,0-1 192 16,0-3-192-16,4 1 0 0,0-3 0 0,-5 5 0 0,3-5 0 0,4-2 128 31,2-3-128-31,2-3 192 0,2 0-16 0,6-6-16 0,-5 6 0 0,5-6 0 0,0 0-32 0,0 0-128 16,0 8 192-16,0-8-64 0,2 8-128 0,-2-8 128 16,0 0-128-16,9 8 128 15,0 0-128-15,1-1 0 0,0 0 144 0,1 1-144 0,0 1 0 0,1 0 128 0,1-1-128 0,0 3 0 16,1 2 0-16,2 1 0 0,0 0 0 0,1 3 128 15,-2-1-128-15,2 2 0 0,0 0 0 0,1 0 0 16,-1 0 0-16,1 0 0 0,0-2 0 0,-1 1 0 16,1-3-256-16,-1 0-80 15,1-2-16-15,1-1 0 16,-1-1-1968-16,2-2-400 0,1-3-80 0,-1 0-10096 16,-1-5-2016-16</inkml:trace>
  <inkml:trace contextRef="#ctx0" brushRef="#br0" timeOffset="137728.27">18129 16511 21183 0,'-12'-3'1888'0,"12"3"-1504"0,0 0-384 0,-7 0 0 0,-2 0 3648 0,9 0 672 0,0 0 128 0,0 0 32 16,0 0-1920-16,0 0-368 15,0 0-80-15,0 0 0 0,0 0-1024 0,0 0-208 16,0 0-48-16,10 1 0 0,1 2-288 0,3-3-64 0,1-1-16 0,3 0 0 16,0-1-128-16,3 0-16 0,0-1-16 0,1 1 0 15,2-1-176-15,-1 0-128 0,3-1 192 0,-1 2-192 16,0-1 128-16,1 0-128 0,-2-1 0 0,0 1 0 0,-1 0 0 0,0-1 0 15,0 2 0-15,0 0 0 16,0-1-1088-16,1 0-240 0,-2 1-32 0,-2 2-16 31,0 0-1984-31,-3 1-400 0,-4 0-80 0</inkml:trace>
  <inkml:trace contextRef="#ctx0" brushRef="#br0" timeOffset="138165.375">18616 16451 12895 0,'-11'-4'1152'0,"1"1"-928"16,-1 1-224-16,1 0 0 0,1-1 5248 0,9 3 992 15,-8-3 208-15,8 3 32 0,0 0-3360 0,0 0-688 16,-9 5-128-16,9-5-16 0,0 0-1168 0,-3 9-224 16,3-9-64-16,-1 14 0 0,-3-1-304 0,4 0-64 15,0-1-16-15,4 5 0 0,-4 4-192 0,0-1-64 16,0-1 0-16,0 3 0 0,0 2-192 0,0 3 0 16,-3 0 128-16,2 1-128 0,0 1 0 0,0-1 0 0,1-2 0 0,0 0-160 31,0-2-912-31,-2 0-176 0,1 0-32 0,0-1-16 15,-1 0-1376-15,-1-3-272 0,2-2-48 0,-2-3-16 0,0-2-1168 16,-2 0-240-16,1-2-64 0,-2-2 0 0,-1-1 1104 0,-2-2 224 0,0-4 32 0,-1-1 16 0,1 0 2400 0,-4 1 464 31,-2 0 112-31,-3-2 128 0,-1-1 3712 0,2-1 848 16,0 0 176-16,0 0 48 0,-2 0-1072 0,3-2-192 0,-2 2-64 0,3 1 0 16,-1-1-896-16,4 0-176 0,1 0-32 0,1 1-16 15,2 0-816-15,8 1-176 0,-6-1-16 0,6 1-16 16,0 0-464-16,0 0-80 0,0 0-32 0,0 0 0 0,0 0-352 0,0 0-80 15,0 0-16-15,9 0 0 0,2 0-96 0,0-1-32 16,1-1 0-16,4 0 0 0,0-1-160 0,1 1 192 16,2 0-192-16,2-1 192 0,2-2-192 0,0 1 0 15,0 0 0-15,0 0 0 0,-1 1 0 0,1 0 0 16,2-1 128-16,-3 2-128 0,-4 1 0 0,1 0 0 16,0-1-192-16,-2 1 192 15,-1 1-1552-15,-1 0-192 0,-3 0-48 0,0 1 0 16,0 0-1552-16,-4-1-320 0,-8 0-64 0</inkml:trace>
  <inkml:trace contextRef="#ctx0" brushRef="#br0" timeOffset="138628.009">18678 16723 12895 0,'0'0'1152'0,"0"0"-928"0,0-8-224 0,-1 0 0 0,1 0 3712 0,0 8 704 0,-1-9 144 0,0 2 32 16,1 7-1360-16,-3-8-272 16,0-1-48-16,0 4-16 0,3 5-1072 0,-7-6-224 15,-1 4-32-15,1 1-16 0,-2 0-624 0,0 0-128 16,-1 1-32-16,0 1 0 0,-1 2-384 0,0 2-64 0,3-1-32 0,-3 3 0 0,-4-1-288 0,3 3 160 16,-1 1-160-16,1 1 128 0,0 1-128 0,1 0 0 15,1 0 0-15,1 2 0 0,4 0 0 0,-1-1 0 16,3-1 0-16,1-1 0 0,2-2 0 0,1 1 0 15,1-2-144-15,2-1 144 0,-4-7 0 0,10 7 0 16,0-3 0-16,2-1 0 0,1 0-160 0,3-5 160 16,-1-1-128-16,4 0 128 15,2-2 0-15,0-1 0 0,1-3 0 0,-1 0-128 16,-2 0 128-16,0 0 0 0,-1-2 0 0,-4 1 0 0,-2 0 0 16,-1-1 0-16,-2-1 0 0,-4 0 0 0,-2-1 0 0,-3 2 0 15,-4 0 0-15,-1 0 0 0,-3-1 0 0,-1 0-160 16,-1 2 160-16,0 2 0 0,-1-1-160 0,-1 1 160 15,1 1-128-15,-1 2 128 0,2-1-160 0,2 2 160 16,-3 0-192-16,3 0 192 0,1 3-336 0,7 1 32 0,-5 0 16 0,5 0 0 31,0 0-368-31,0 0-80 0,0 0-16 0,0 0 0 16,0 0-1440-16,0 0-304 0,10 9-48 0,1-2-9056 0,0-1-1824 0</inkml:trace>
  <inkml:trace contextRef="#ctx0" brushRef="#br0" timeOffset="138890.042">19121 16481 16575 0,'-12'-9'736'0,"7"3"160"0,-2 1-720 0,1-1-176 0,2-1 0 0,0 3 0 0,4 4 6144 0,0 0 1184 0,0 0 240 0,0 0 48 16,0 0-5040-16,0 0-1008 0,0 0-208 0,-9 8-32 15,1 1-928-15,-1 3-176 0,-2 3-32 0,1 5-16 16,2 3-32-16,-3 2 0 0,-4 1 0 0,2 1 0 0,0 2-144 0,2 3 0 15,1-2 0-15,2 0 0 16,3-1 0-16,2-3 0 0,1-2 0 0,2 0 0 0,4 1 0 0,-1-3 0 16,4-5-192-16,0 1 192 15,1-3-1424-15,2-3-176 0,2-2-16 0,2-4-16 16,-2-3-928-16,3-3-176 0,1-3-32 0,1-3-8512 16,-1 0-1712-16</inkml:trace>
  <inkml:trace contextRef="#ctx0" brushRef="#br0" timeOffset="139128.195">19245 16673 21183 0,'-7'0'1888'16,"-1"0"-1504"0,0 0-384-16,8 0 0 0,0 0 4096 0,-6 3 736 15,6-3 160-15,0 0 16 0,0 0-2720 0,-5 7-560 0,5-7-96 0,0 0-32 16,-1 10-832-16,1-3-192 0,0-7-16 0,4 9-16 16,-1 0 48-16,2 0 16 0,2-2 0 0,0 1 0 15,0-1-192-15,2-2-32 0,1 0-16 0,3 0 0 0,3 1-208 0,0-1-32 16,-1 1-128-16,1-2 192 0,-2 0-192 0,3 1 0 15,-3-2 128-15,0 2-128 16,-1 0 0-16,2 1 0 0,0-1 0 0,-2-1 0 0,-3 1-160 0,0-1-32 16,-1 1 0-16,0-1 0 31,-9-4-1392-31,9 6-272 0,-9-6-64 0,0 0-16 16,0 0-1792-16,0 0-368 0,0 0-64 0</inkml:trace>
  <inkml:trace contextRef="#ctx0" brushRef="#br0" timeOffset="139357.376">19420 16666 26031 0,'0'0'1152'0,"0"0"240"0,0 0-1120 0,0 0-272 15,0 0 0-15,0 0 0 0,0 0 2576 0,0 0 464 16,0 0 96-16,0 0 0 0,0 0-1008 0,-7 8-208 16,1-1-32-16,2 1-16 0,-2 2-576 0,1 2-112 15,0 3-32-15,0 1 0 16,-2 0-544-16,1 0-112 0,-1-1-32 0,-1 4 0 0,1 0-304 15,-1-2-160-15,1 1 160 0,0-1-160 0,0-1 0 0,3 1 0 16,0-2 0-16,3-1 0 16,1-2-992-16,2-1-288 0,2-1-64 0,1-1-16 15,4-1-2464-15,1-4-480 0</inkml:trace>
  <inkml:trace contextRef="#ctx0" brushRef="#br0" timeOffset="139555.885">19623 16871 26719 0,'-9'-1'2368'0,"1"2"-1888"0,1 3-480 0,7-4 0 0,-7 6 3424 0,1 0 592 16,2 1 112-16,1 1 32 15,2 0-2304-15,0 1-448 0,1-9-80 0,0 11-32 0,0-1-816 0,0 0-160 16,0-1-48-16,0-9 0 0,2 10-96 0,0-1-32 16,0-1 0-16,-2-8 0 0,5 9-144 0,-5-9 0 15,7 7 0-15,2-2 0 16,0-4-1232-16,1-1-240 0,1-1-32 0,1-1-11744 15,0-1-2368-15</inkml:trace>
  <inkml:trace contextRef="#ctx0" brushRef="#br0" timeOffset="139749.64">19650 16639 25791 0,'-9'-4'2304'0,"9"4"-1856"15,-6-2-448-15,6 2 0 0,0 0 2656 0,0 0 432 0,0 0 96 0,0 0 16 16,0 0-1920-16,0 0-368 16,0 0-80-16,0 0 0 15,0 0-640-15,0 0-192 0,12 5 128 0,-2-1-128 16,-1 0-1088-16,-2 2-256 0,-7-6-64 0,7 7-15152 0</inkml:trace>
  <inkml:trace contextRef="#ctx0" brushRef="#br0" timeOffset="140177.647">19849 16455 19343 0,'-6'-11'1728'0,"2"6"-1392"0,1 0-336 0,3 5 0 16,-2-6 4416-16,2 6 800 0,0-8 160 0,0 8 48 15,0 0-2704-15,0 0-544 0,0 0-96 0,0 0-32 16,0 0-896-16,10 0-192 0,-1 2-48 0,-1 4 0 15,0 1-288-15,1 4-64 0,0 2-16 0,1 5 0 16,2 3-112-16,-1 2-32 0,-4-1 0 0,0 1 0 16,-3 2-224-16,2 4-48 15,-1 1-128-15,2 3 192 0,-1 0-192 0,-2-1 128 0,-2 0-128 0,-1-1 0 16,-1 1 128-16,-2 0-128 0,-1-1 0 0,-2 1 0 16,-1 0 0-16,-1-1 0 0,2-4 0 0,-2 1 0 15,-2-2-1280-15,0-2-256 0,1-2-64 16,-1-2-13296-16,0-2-2656 0</inkml:trace>
  <inkml:trace contextRef="#ctx0" brushRef="#br0" timeOffset="140777.029">20309 16935 911 0,'0'0'0'0,"0"0"0"0,-7 2 0 0,7-2 0 0,0 0 8064 0,0 0 1536 0,-7 6 320 0,4 3 48 0,-3 2-6848 0,3 2-1376 0,1 2-272 0,-2 1-48 16,1 2-576-16,0 1-112 0,-2 0-32 0,1 2 0 15,-3 1-496-15,1 1-208 0,-1 2 176 0,-2-1-176 16,0-1 0-16,2 1 0 0,-1-2 0 0,1-3 0 16,2-3-960-16,2-1-272 15,-1-3-64-15,3-2-16 0,0-2-2640 0,1-8-528 0</inkml:trace>
  <inkml:trace contextRef="#ctx0" brushRef="#br0" timeOffset="141379.848">20834 16376 38879 0,'0'0'1728'0,"0"0"336"0,-9 0-1648 0,9 0-416 0,0 0 0 0,0 0 0 0,-9 2 1856 0,9-2 304 0,0 0 48 0,0 0 16 0,0 0-1008 0,0 0-192 16,0 0-32-16,8 3-16 15,-8-3-512-15,12 3-96 16,1-2-32-16,4 0 0 0,0-1-64 0,3 0-16 15,2-1 0-15,1 1 0 0,2-3-256 0,0 2 128 16,1 0-128-16,2 0 0 0,-2-1 128 0,2 0-128 16,-1-3 0-16,2 2 0 15,-2 0-576-15,0-1-192 0,0 1-16 0,-2 2-16 0,-1 1-1568 0,-4 0-320 0,0 0-64 0,-1 1-10368 16,-5 0-2080-16</inkml:trace>
  <inkml:trace contextRef="#ctx0" brushRef="#br0" timeOffset="141578.463">21306 16369 32591 0,'0'0'1440'0,"-11"2"304"0,-1-2-1392 0,1 0-352 16,1 0 0-16,10 0 0 0,-8 4 2096 0,8-4 336 16,-9 4 80-16,9-4 16 15,-6 8-1072-15,1 1-224 0,3-1-32 0,-1 2-16 0,1 1-576 0,2 3-112 16,1 1-32-16,0 1 0 0,1 1-112 0,0 2-32 0,0 2 0 0,2 1 0 16,-2 1-320-16,1 2 144 15,2 4-144-15,-1 0 0 0,-1 2 0 0,2 0 0 16,-1 2 0-16,-1-1 0 15,1 0-1104-15,-2 0-288 0,-2-1-48 0,-1 0-16 16,-1-2-2000-16,-2-1-416 0,0-3-80 0</inkml:trace>
  <inkml:trace contextRef="#ctx0" brushRef="#br0" timeOffset="141806.544">21144 17080 16575 0,'-12'-3'1472'0,"-2"-3"-1168"0,-2-1-304 0,0 2 0 16,-2 1 4352-16,2-1 832 0,0 1 144 0,2-1 48 15,1 1-2176-15,2 1-448 0,1-1-64 0,0 2-32 16,2 0-976-16,8 2-192 0,0 0-32 0,0 0-16 15,0 0-592-15,0 0-112 0,0 0-32 0,0 0 0 0,0 0-320 0,0 0-80 16,0 0-16-16,0 0 0 16,11-2-128-16,1 0-32 0,2-2 0 0,3 2 0 0,0 2-128 0,1-2 0 15,2 0 144-15,3-1-144 0,0 1 0 0,2-1 0 0,-2-1 0 0,0-2 128 16,1 2-128-16,-1-1 0 0,0 1 0 0,0-1 0 31,-1 2-576-31,-1 0-64 0,-1-2-32 0,-1 2 0 16,-3 0-1120-16,-1 0-240 0,-3-1-32 0,-1 1-16 15,0-1-2128-15,-11 4-416 0</inkml:trace>
  <inkml:trace contextRef="#ctx0" brushRef="#br0" timeOffset="142295.228">21299 16715 12895 0,'0'0'1152'0,"0"0"-928"0,-3-9-224 0,2 1 0 15,1 0 4752-15,1 1 912 0,1-2 176 0,1-1 48 16,1 1-2784-16,0 2-544 0,2-2-128 0,-2 1 0 16,-1 1-832-16,-3 7-144 0,4-6-48 0,-4 6 0 15,0 0-320-15,1-9-64 0,-1 9 0 0,-2-8-16 16,2 8-448-16,-5-5-96 16,5 5-16-16,0 0 0 0,-10-3-256 0,3 1-64 15,7 2-128-15,-13 3 192 0,-1 1-192 0,1 2 0 16,-1 0 0-16,-1 3 0 0,1 1 0 0,0 2 0 0,1 2 0 0,-1 2 0 15,2-2 0-15,0 0 0 16,1 1 0-16,2 1 0 0,3-1 0 0,1 1 0 16,4-2 0-16,1 0 0 0,2 0 0 0,2-2-128 0,0-3 128 0,5-3 0 15,3 0 0-15,-1-1 0 16,1-3-128-16,2-1 128 0,3-2 0 0,4-1 0 16,1-2 0-16,1-4 0 0,0-2 0 0,1-1 0 0,2-1 0 0,-3-1 0 15,-2-1 0-15,-3 0 0 0,-3 1 0 0,-3 0 0 16,-2 1 0-16,-4 0 0 0,-3-4 0 0,0 2 0 15,-4-1 0-15,-3 1 0 16,-1 1 0-16,-3 2 0 0,-2 0 0 0,-1 1 0 16,-2 0 0-16,0 1 0 0,0-1 0 0,-2 0 0 15,1 2 0-15,2 3-160 0,0 0 160 0,3 3-192 0,1 0 192 0,2 1-192 16,-1 0-112-16,7 1-16 0,0 0-16 0,0 0 0 16,-7 2-912-16,7-2-176 0,0 0-48 0,0 0 0 15,0 0-608-15,0 0-128 0,9 7-32 0,2 0-10096 16,1-1-2016-16</inkml:trace>
  <inkml:trace contextRef="#ctx0" brushRef="#br0" timeOffset="142548.48">21854 16337 39903 0,'-4'-12'1776'0,"4"12"352"0,-1-7-1696 0,1 7-432 0,0-9 0 0,0 9 0 0,0 0 1680 0,0 0 256 16,0 0 48-16,0 0 16 0,0 0-976 0,0 0-208 0,-2 7-48 0,-3 6 0 15,-4 2-464-15,-2 4-112 0,-2 3 0 0,-2 3-16 16,3 2-32-16,-4 4 0 0,-2 2 0 0,3 0 0 16,-1 2-144-16,2 1 0 0,1 0 0 0,3 1 0 15,3-1 0-15,1-2 0 16,1 1 0-16,4-4 0 0,2-5 0 0,3 0 0 0,0 0 0 0,4-4 0 31,0-4-448-31,5-2 0 0,-2-4-16 0,1-4 0 0,0-5-1072 16,3-3-192-16,2-2-64 0,1-4 0 0,1-3-1856 0,1 0-368 0,0-4-80 0</inkml:trace>
  <inkml:trace contextRef="#ctx0" brushRef="#br0" timeOffset="142814.302">21910 16648 21183 0,'-7'-3'1888'0,"7"3"-1504"16,-6-2-384-16,6 2 0 0,0 0 4256 0,0 0 784 0,0 0 144 0,0 0 48 31,0 0-2800-31,0 0-576 0,0 0-96 0,0 0-32 0,0 0-800 0,0 0-160 15,9 2-48-15,1 1 0 16,0-1 80-16,0 0 16 0,1 1 0 0,-1 1 0 16,2-1-320-16,0 0-64 0,-1 3-16 0,2-1 0 0,2 0-224 0,0-1-64 15,1 0 0-15,0 1 0 0,-1 0-128 0,0 2 0 16,-3-1 0-16,1 2 128 0,-1 1-128 0,2-2 0 16,-3-1 0-16,2 2 0 0,-1 0-144 0,-4-2-16 15,0 0 0-15,-1 0 0 16,-1 1-1296-16,0 2-256 0,-2-1-48 0,0 1-16 15,-4-9-1440-15,2 9-304 0,-2-9-48 0,0 0-13648 0</inkml:trace>
  <inkml:trace contextRef="#ctx0" brushRef="#br0" timeOffset="143033.911">22148 16650 33455 0,'-5'-15'1472'0,"3"9"320"0,2 6-1424 0,0 0-368 15,0 0 0-15,-1-7 0 0,1 7 2032 0,0-6 336 16,0 6 64-16,0 0 0 0,0 0-896 0,0 0-176 15,0 0-32-15,0 0-16 0,0 0-544 0,-6 5-128 16,1 3 0-16,-3 3-16 0,-1 2-192 0,0 4-48 16,1-1 0-16,-3 3 0 15,-3 1-256-15,0 2-128 0,0 2 128 0,-2 0-128 16,4-1 0-16,-1-1 0 0,2 0 0 0,2 0 0 16,2-2-688-16,1-1-160 0,2-2-48 0,3 0 0 15,2-1-1664-15,3 0-320 0,3-4-80 0,1-2-15216 0</inkml:trace>
  <inkml:trace contextRef="#ctx0" brushRef="#br0" timeOffset="143243.395">22346 16877 34783 0,'0'0'1536'0,"0"0"320"0,-6-3-1472 0,6 3-384 0,0 0 0 0,-8 0 0 15,8 0 1904-15,0 0 304 0,-9 3 64 0,4 3 16 16,0 2-976-16,1 0-192 15,-1 1-32-15,-1 1-16 0,1 0-560 0,-1 1-128 0,1 1 0 0,0 0-16 0,1 0-160 0,0 2-16 16,2-1-16-16,2-2 0 0,1-2-176 0,-1-9 0 16,5 11 0-16,0-3 0 0,-5-8-208 0,12 5-80 15,-1-4-16-15,6-4-9232 16,-2-2-1856-16,-2 0-384 0</inkml:trace>
  <inkml:trace contextRef="#ctx0" brushRef="#br0" timeOffset="143441.374">22341 16599 29487 0,'-6'-4'2624'0,"6"4"-2112"16,-5-6-512-16,5 6 0 16,0 0 2192-16,0 0 336 0,0 0 64 0,0 0 16 0,0 0-1456 0,0 0-304 15,0 0-48-15,0 0-16 0,10 5-624 0,-1-1-160 16,-1-2 0-16,1 2 0 15,0-1-864-15,1 1-208 0,0 1-32 0,1-1-10576 0,0 0-2112 0</inkml:trace>
  <inkml:trace contextRef="#ctx0" brushRef="#br0" timeOffset="143782.659">22638 16348 22111 0,'0'0'1968'0,"0"0"-1584"0,0 0-384 0,0 0 0 0,1 9 3616 0,-1-9 640 16,2 9 128-16,3-1 32 15,-1-3-1840-15,2 3-352 0,0 2-80 0,0 0-16 0,-2 1-816 0,0 1-160 16,2 1-48-16,-1 2 0 15,1 2-256-15,1 3-48 0,0 4-16 0,0 0 0 0,-3 0-464 0,-2 5-80 0,-2 4-32 0,-1 1 0 16,-1 2-208-16,-1 1 0 0,0 0 128 0,-3 0-128 16,-1-3 0-16,1-1 0 0,0 0 0 0,-2 0 0 15,-5-1 0-15,2-3 0 0,0-3 0 0,2 0-160 32,-2-1-1152-32,1-4-224 0,0-4-64 0,1-1-13168 15,0-3-2640-15</inkml:trace>
  <inkml:trace contextRef="#ctx0" brushRef="#br0" timeOffset="144615.387">22989 16217 11967 0,'-8'-4'1072'0,"0"0"-864"0,1-1-208 0,1 3 0 0,6 2 6064 0,0 0 1168 0,-7-2 224 0,7 2 48 16,0 0-4240-16,0 0-832 0,0 0-192 0,0 0-16 16,0 0-1056-16,0 0-208 0,0 0-32 0,-3 9-16 15,2-1-304-15,1-8-64 0,4 11-16 0,-1 0 0 16,1 0-192-16,3 0-32 0,1-1-16 0,0 2 0 16,2 4-160-16,1-1-128 15,1 1 144-15,3 0-144 0,0 0 0 0,2 1 128 0,0 2-128 0,3 1 0 16,0-2 0-16,1 2 0 15,0-1 0-15,1 0 0 0,0-1 0 0,-2 0 0 0,1-2 0 0,1 1 0 16,0-3 0-16,0 0 128 0,-1 1-128 0,-4-1 0 16,-2-2 0-16,1 0 0 0,-1-2 0 0,-2-1 0 15,-2 1 128-15,-1-4-128 0,-2-1 0 0,-3-1 144 16,-5-4-144-16,0 0 128 0,0 0-128 0,0 0 128 16,0 9 0-16,-2-1 0 0,-1 1 0 0,-4-2 0 15,-2 1 64-15,-2 1 16 0,0 0 0 0,-3 0 0 16,-1 4-32-16,-3-1-16 0,-2 1 0 0,-3 1 0 0,0 0-160 15,-2 3 160-15,-2-1-160 0,0 3 160 16,-2 3-160-16,3 0 128 0,-2 0-128 0,2 0 128 16,1 1-128-16,3-1 0 0,1 0 144 0,2 0-144 15,1 0 0-15,3-2 0 0,1-3 0 0,2-2 128 16,2-2-128-16,3 0 0 0,-1-3 0 0,4-1 0 16,4-9 0-16,-2 8 0 0,2-8 0 0,0 0 0 15,0 0 0-15,0 0 0 0,0 0 0 0,0 0 0 16,0 0 0-16,0 0 0 0,0 0 0 0,6 4 0 0,-6-4 0 15,0 0 0-15,0 0-144 0,0 0 144 0,8 6-256 0,-8-6 0 16,0 0 16-16,6 6 0 16,-3 1-672-16,-3-7-144 0,1 8-32 0,-1-8 0 15,1 8-736-15,0 0-160 0,-1-1-16 0,0 0-12096 16,-2 1-2416-16</inkml:trace>
  <inkml:trace contextRef="#ctx0" brushRef="#br0" timeOffset="150646.654">5667 18054 13823 0,'0'0'1216'0,"0"0"-960"0,-8-1-256 0,8 1 0 0,-6 0 2224 0,6 0 400 0,-8-1 64 0,8 1 32 0,-8 0-448 0,8 0-96 0,-7 0 0 0,7 0-16 0,0 0-320 0,0 0-64 16,-8 1-16-16,8-1 0 0,0 0-640 0,0 0-128 15,0 0-32-15,0 0 0 16,0 0-368-16,0 0-80 16,0 0 0-16,0 0-16 0,0 0-208 0,6 8-32 0,1-2-16 0,2-2 0 0,1-1-48 15,2-1-16-15,2 0 0 0,4-1 0 16,0-1-176-16,4 0 0 0,2-1 144 0,2-1-144 0,3 1 160 0,0-1-32 15,1 0-128-15,-1 0 192 0,-2 0-192 0,1-1 0 16,-1 0 0-16,-2 1 0 0,-2 0 0 0,-2-1 0 16,-1 0 0-16,-2 1 0 0,-3-1 0 0,-1 0 0 15,-1 1 0-15,-2 0 0 0,-3 0 0 0,-8 2-128 16,0 0-16-16,0 0 0 0,0 0-112 0,0 0-32 16,0 0 0-16,0 0 0 15,0 0-2272-15,0 0-448 0,0 0-80 0</inkml:trace>
  <inkml:trace contextRef="#ctx0" brushRef="#br0" timeOffset="150964.062">5705 18201 12895 0,'-13'0'1152'0,"6"1"-928"0,-1 1-224 0,0 0 0 15,0-1 2928-15,8-1 528 0,-7 0 128 0,7 0 0 16,-8 1-1088-16,8-1-208 0,0 0-48 0,0 0-16 16,0 0-336-16,0 0-64 0,0 0-16 0,0 0 0 0,0 0-560 0,0 0-112 31,0 0-32-31,0 0 0 0,0 0-272 0,0 0-48 0,0 0-16 0,0 0 0 0,9-2-432 0,2 0-80 31,2 0-32-31,2 0 0 0,3-1-96 0,2 1-128 16,2-1 176-16,2 1-176 0,1 1 144 0,2 0-144 0,-1-1 0 0,2 2 144 15,-2 0-144-15,0 0 0 0,-1 2-192 0,-1-1 192 32,-1 0-1808-32,0 0-240 0,0-1-64 0</inkml:trace>
  <inkml:trace contextRef="#ctx0" brushRef="#br0" timeOffset="152352.138">6999 17569 11055 0,'-1'-11'480'0,"0"-2"112"0,1-2-464 0,-2 0-128 0,1 1 0 0,1 1 0 0,0 1 5312 0,0 1 1024 16,-2 2 224-16,1 1 32 0,1 8-3904 0,0 0-768 16,0 0-176-16,0 0-16 15,0 0-816-15,0 0-144 0,0 0-48 0,0 0 0 16,-1 6-528-16,2 2-192 0,0 1 144 0,4 4-144 15,-5 2 0-15,2 1 128 0,0 2-128 0,2 2 0 0,1 19 0 16,-1-2 0-16,1-2 128 0,-1 1-128 0,-2 3 0 0,1 3 0 16,-3 0 0-16,1 7 0 0,1 3 0 0,1-1 0 15,1 0 0-15,-1-2 0 0,0-1 0 0,0-2 0 16,2-1 128-16,-1-2-128 0,2 0 0 0,-3-21 0 0,0 2 0 0,1 1 0 16,0-1 0-16,0-2 0 0,0-1 0 0,0-3 0 15,1-3 0-15,2 8 0 0,-1-7 0 0,-2-7 0 16,-4-9-256-16,0 0 64 0,0 0 0 0,0 0 16 31,5-8-1104-31,-3-1-240 0,-2-2-32 0,0 0-16 0,0 0-800 0,0 0-144 0,-1 0-48 0</inkml:trace>
  <inkml:trace contextRef="#ctx0" brushRef="#br0" timeOffset="152822.891">7449 17944 31727 0,'0'0'1408'0,"-9"2"288"0,1-1-1360 15,8-1-336-15,-7 3 0 0,0 1 0 0,2 1 880 0,0 1 96 0,1 2 32 0,-1 2 0 0,1 0-240 0,0 0-32 16,-2 0-16-16,1 1 0 0,-2 1-464 0,-2 1-112 16,-2 2-16-16,-2 2 0 0,0 0 32 0,-6 0 0 0,-1-1 0 0,-1 1 0 31,1-1 32-31,0 0 0 0,1-2 0 0,-1 0 0 0,-2 1 304 16,2-3 64-16,3-2 16 0,0-1 0 15,1-2 0-15,2-1 16 0,1-3 0 0,2 0 0 0,2 0-208 0,1-1-64 16,8-2 0-16,0 0 0 0,0 0-96 0,0 0-32 15,0 0 0-15,0 0 0 0,8-6-192 0,-1 2 0 16,1-1 128-16,1 2-128 0,-2-1 128 0,2 0-128 0,0 2 176 0,1 1-176 16,0 0 160-16,1 2-160 15,1 0 128-15,0 1-128 0,-2 2 0 0,0 0 0 0,-10-4 0 0,12 8 0 16,1 1 0-16,-2 1 0 0,0-2 0 0,0 2 0 16,-1 0 0-16,1 1 0 0,-1-1 128 0,1 1-128 15,0 0 0-15,-4-4 0 0,1 0 0 0,2 1 0 0,1 0 0 0,1-1 0 31,2 1-144-31,0-1 144 16,1-1-1552-16,13 4-208 0,-5-2-32 0</inkml:trace>
  <inkml:trace contextRef="#ctx0" brushRef="#br0" timeOffset="153141.035">7887 17807 33119 0,'-2'-11'1472'0,"2"11"288"0,0 0-1408 0,4-8-352 0,-3 2 0 0,-1 6 0 0,0 0 864 0,0 0 96 15,0 0 32-15,0 0 0 0,0 0-176 0,-1 8-48 16,-3 3 0-16,-2 5 0 0,-2 1-448 0,-3 7-80 15,-5 1-32-15,-1 5 0 0,-1 1-80 0,0 2 0 0,-3 2-128 0,2-1 192 16,2 0-64 0,0 0 0-16,2-1-128 0,3 1 192 0,3 1-16 0,5-1-16 15,3 0 0-15,4-15 0 0,2 2-160 0,4 1 0 16,1-1 0-16,3 0 0 0,3 0 0 0,1-3 0 16,3-1-192-16,20 7 192 15,-4-9-2624-15,-4-6-384 0</inkml:trace>
  <inkml:trace contextRef="#ctx0" brushRef="#br0" timeOffset="154075.712">8088 18078 12895 0,'0'0'1152'0,"0"0"-928"0,0 0-224 0,0 0 0 0,0 0 2960 0,0 0 560 0,0 0 96 0,0 0 32 16,0 0-1056-16,4-8-208 0,-4 8-32 0,5-8-16 15,-5 8-656-15,4-8-128 0,1 2-16 0,-5 6-16 16,4-8-464-16,-4 8-96 0,6-8 0 0,-6 8-16 16,5-5-464-16,-5 5-96 15,0 0 0-15,7-4-16 0,-7 4-240 0,0 0-128 0,7-4 160 0,-7 4-160 16,0 0 0-16,10 0 0 15,-10 0 0-15,9 2 0 0,-9-2 0 0,9 6 0 16,-1-1 0-16,-2 1 0 0,-6-6 0 0,8 10 0 0,-2 0 0 0,1 0 0 16,0 1 0-16,-1 1 0 0,2 0 0 0,-3 1 0 15,3 1 0-15,1 3 0 0,1 0 0 0,0 2 0 16,1 0 0-16,0 2 0 0,1 0 0 0,0 0 0 16,1-2 0-16,0 0 0 0,-1 0 0 0,-4-8 0 15,-1 0 0-15,0 0 0 0,1 0 0 0,1-1 0 0,-1 0 0 16,-1-2-160-16,1 0 160 0,5 3-192 31,-5-4-1120-31,-8-7-224 0,0 0-64 0,0 0 0 16,0 0-1632-16,0 0-336 0</inkml:trace>
  <inkml:trace contextRef="#ctx0" brushRef="#br0" timeOffset="154335.588">8362 18006 26895 0,'0'0'1184'0,"0"0"256"0,-1-8-1152 0,1 8-288 15,0 0 0-15,0 0 0 0,0 0 1616 0,0 0 272 0,0 0 48 0,-2 8 16 16,-2 2-1072-16,0 2-224 0,0 1-32 0,-3 4-16 16,-1 0-288-16,1 4-64 0,-1 1-16 0,-1 1 0 15,-2 0-240-15,0 2 176 0,-1-1-176 0,0 0 160 16,-1 0-160-16,2-1 0 0,0-1 144 0,5-10-144 0,1 3 0 0,0 0 0 15,1 1 0-15,1-1 0 16,-1-1-576-16,2 1-176 0,0-2-32 0</inkml:trace>
  <inkml:trace contextRef="#ctx0" brushRef="#br0" timeOffset="156492.655">8661 18336 8287 0,'0'0'736'0,"0"0"-592"0,0 0-144 0,0 0 0 0,0 0 2816 0,0 0 544 0,6-7 96 0,-6 7 32 16,6-5-1136-16,-6 5-240 0,6-6-32 0,-6 6-16 16,7-3-128-16,-7 3-16 0,0 0-16 0,0 0 0 15,0 0-592-15,0 0-112 0,0 0-32 0,7 6 0 16,-7-6-592-16,3 12-128 0,-3 0-32 0,-1-3 0 15,-1 2-176-15,-1 2-48 0,-2 2 0 0,0 2 0 16,-2 0-192-16,1 1 144 0,-2 0-144 0,-6 12 128 0,0-5-128 0,2-5 0 0,1-2 0 16,1-1 128-1,3-4-128-15,1-1 0 0,0-3 0 0,1-1 0 16,5-8-1536-16,-2 8-192 0,2-8-48 0</inkml:trace>
  <inkml:trace contextRef="#ctx0" brushRef="#br0" timeOffset="156991.121">8952 18216 19343 0,'0'0'1728'31,"0"0"-1392"-31,0 0-336 0,0 0 0 0,0 0 2816 0,0 0 512 0,0 0 80 0,0 0 32 0,0 0-1232 0,1-8-240 0,-1 8-48 0,0 0-16 31,4-6-976-31,-4 6-192 0,7-7-32 0,-1 3-16 0,1-1-288 0,-7 5-48 0,9-5-16 0,-2 1 0 16,0-1-144-16,-7 5-16 0,9-4-16 0,-9 4 0 15,10-4-160-15,-10 4 0 0,7-3 144 0,-7 3-144 16,10-3 0-16,-10 3 144 0,9 0-144 0,-9 0 0 16,9 1 128-16,-9-1-128 0,10 4 0 0,-1 1 0 15,-1-1 0-15,0 2 0 0,0-1 0 0,1 2 0 16,-1 0 0-16,1 2 0 0,0-1 0 0,1 1 0 16,1 1 0-16,0 0 0 15,0-1 0-15,0 4 0 0,0-1 0 0,-1 1 0 0,-1 0 0 0,-1 2 0 0,1 1 0 16,-3-6 0-16,0 1 0 0,-1 1 0 0,0 0 0 0,2 0 0 15,-1 0 0-15,1-1 0 0,0-1 0 0,5 5 0 16,-2-4 0-16,-2-4 0 16,0-3-816-16,-8-4-160 0,9 2-48 0,-9-2 0 15,9-4-2496-15,-9 4-496 0</inkml:trace>
  <inkml:trace contextRef="#ctx0" brushRef="#br0" timeOffset="157246.021">9278 18145 21183 0,'0'0'1888'0,"0"0"-1504"0,-4-6-384 0,4 6 0 16,0 0 2688-16,0 0 480 0,-6-4 96 0,6 4 0 16,-7 2-1472-16,-1 3-320 0,0 4-48 0,1 2-16 15,-3 2-896-15,-1 2-192 0,-3 0-48 0,0 3 0 31,-2-1-144-31,-2 3-128 0,-1 2 144 0,9-8-144 16,-2 4 128-16,-1 3-128 0,-1 2 0 0,1 1 0 16,1 0 0-16,1 0 0 0,2-2 0 0,-3 14 0 15,4-9 0-15,5-5 0 0,3-5 0 0,1-4 0 16,2-3-1936 0,4-2-336-16,0-4-64 0</inkml:trace>
  <inkml:trace contextRef="#ctx0" brushRef="#br0" timeOffset="157594.908">9544 17860 31615 0,'0'0'1408'0,"0"-9"272"0,0 2-1344 16,0 7-336-16,3-8 0 0,-3 8 0 0,4-8 1536 0,-4 8 256 0,8-5 32 0,-8 5 16 15,5-1-656-15,1 1-128 0,-1 3-32 0,2 0 0 16,-2 1-544-16,1 3-112 0,-1 1-32 0,2 3 0 16,1 12-16-16,-2 0-16 0,0 1 0 0,-2 0 0 15,-1 0-160-15,1 3-16 0,-2-1-128 0,-1 2 192 16,0-1-192-16,-2 2 0 0,-2 0 128 0,-2 3-128 16,0 1 0-16,-1 1 128 0,0 1-128 0,1-16 0 0,0 4 128 0,-2 3-128 15,1 0 0-15,-2-1 144 0,0 0-144 0,-3-3 128 16,1-1-128-16,-7 12 128 0,2-10-128 0,4-6 0 15,2-5 0-15,0-4 0 0,1-2 0 0,8-6 0 16,0 0-192-16,-8 0 192 16,8 0-1216-16,0 0-112 15,0 0-16-15,0 0-16 0,-6-4-1664 0,6 4-336 0,0 0-64 0</inkml:trace>
  <inkml:trace contextRef="#ctx0" brushRef="#br0" timeOffset="158163.1">10300 18281 16575 0,'0'0'1472'0,"-8"0"-1168"0,8 0-304 0,-7 0 0 0,7 0 3520 0,-8 0 640 0,8 0 128 0,0 0 16 16,0 0-1824-16,0 0-368 0,0 0-80 0,0 0-16 16,0 0-928-16,0 0-192 15,0 0-48-15,0 0 0 0,0 0-272 0,10 6-64 0,1-3-16 0,3-2 0 16,3-2-256-16,4-1-48 0,2-1-16 0,2 1 0 0,1 0-176 0,2 0 128 16,1 0-128-16,-1 1 128 15,1-2-672-15,-1 2-144 0,1 0-16 16</inkml:trace>
  <inkml:trace contextRef="#ctx0" brushRef="#br0" timeOffset="158626.75">11047 17976 30575 0,'-14'-8'1344'0,"7"2"304"0,3 1-1328 16,4 5-320-16,-5-7 0 0,5 7 0 0,0 0 1200 0,2-8 160 0,1 1 48 0,3 1 0 16,2 2-544-16,2 0-96 0,1 0-32 0,1 1 0 15,0-2-448-15,4 2-96 0,-3-1 0 0,2 0-16 0,2 1 64 0,-7 2 16 16,2 1 0-16,2 1 0 0,1 0-256 0,2 1 0 16,1 2 0-16,-1 0 0 0,1 1 0 0,13 6 144 15,-5 0-144-15,-4 2 128 16,-3 0-128-16,-2 1 0 0,-1 0-192 0,-4 2 192 0,-3-1 0 0,-4 3 0 15,-3 0 0-15,-3 3 0 0,-2 1 0 0,-4-1 0 16,-3-1 0-16,-2 1 0 0,-2 2 0 0,-3 1 0 16,-2-1 176-16,-1 2-176 0,0 0 192 0,-2 0-48 0,-1-1-16 0,10-10 0 15,-3 1 160-15,0 0 32 0,-2 2 0 0,1-2 0 16,-1 0 144-16,2-2 48 0,-1-2 0 0,-8 6 0 16,8-5-64-16,5-3-16 0,2-3 0 0,10-6 0 15,0 0-80-15,0 0-16 0,0 0 0 0,0 0 0 16,0 0-144-16,0 0-16 0,11-1-16 0,1 0 0 15,0-2-160-15,1 1 0 0,0 0 144 0,1 0-144 16,3 0 0-16,1-1 128 0,3 0-128 0,2 1 0 16,1 0 0-16,3 1 0 0,0-1 0 0,2 1 0 15,0 1 0-15,-1 1 0 0,-1 2-160 0,1-1 160 16,-1 0-2944 0,0-1-496-16</inkml:trace>
  <inkml:trace contextRef="#ctx0" brushRef="#br0" timeOffset="159193.433">11912 17819 29023 0,'0'0'1280'0,"-4"-9"272"0,1 2-1232 0,3 7-320 0,-3-7 0 0,3 7 0 0,0 0 1904 0,0 0 320 0,0 0 64 0,0 0 16 15,0 0-896-15,0 0-160 0,0 0-32 0,0 0-16 16,0 0-784-16,1 7-160 0,-1 1-16 0,0 4-16 15,0 4-32-15,0 1 0 0,0 4 0 0,0 2 0 16,0 2-192-16,-1 20 176 0,0-6-176 0,1-1 160 16,-1-2-160-16,0-2 0 15,-2-1 0-15,2 1 128 0,1 1-128 0,1 1 0 0,-1-1 0 0,1-15 128 32,2 2-128-32,-1 1 0 0,0 1 0 0,0-1-176 15,2-2-272-15,-1-1-48 0,0-3-16 16,5 10 0-16,-3-9-1888 0,1-4-384 0,0-6-80 0,2-3-16 15,1-3-784-15,0-4-176 0</inkml:trace>
  <inkml:trace contextRef="#ctx0" brushRef="#br0" timeOffset="159523.114">12136 18157 11967 0,'2'-11'1072'0,"1"3"-864"0,-1-2-208 0,1 1 0 0,-1 1 3664 0,-2 8 688 15,5-9 144-15,-5 9 32 0,6-6-1888 0,-6 6-368 31,0 0-80-31,0 0-16 0,9 0-1008 0,-9 0-208 16,0 0-32-16,0 0-16 0,0 11-336 0,-2 0-64 16,-3 0 0-16,0 0-16 0,-3 0-48 0,-1 2 0 0,-2 2 0 0,-1 0 0 15,-2 2-112-15,0-2-16 0,-3-2-16 0,2 2 0 16,-2-2-32-16,10-6 0 0,0 1 0 0,-2 0 0 16,2 0 16-16,-1-2 0 0,1 1 0 0,0-1 0 15,1 0-80-15,-3 3-16 0,3-4 0 0,6-5 0 16,0 0-64-16,0 0-128 0,0 0 176 0,0 0-176 15,0 0 160-15,0 0-160 0,0 0 128 0,6 7-128 16,1-2 0-16,-3-3 128 0,2 1-128 0,-1 0 0 0,2-1 0 0,1 1 0 16,-1 1 0-16,2-1 0 15,1 0 0-15,8 4 0 0,-3-2 128 0,0 1-128 0,-1-1 0 0,0 2 0 0,0-1 0 0,0-1-176 32,0-1-1040-32,-1 0-224 0,0-1-32 0,0 0-16 15,0 0-1792-15,0-3-368 0,-1-3-64 0</inkml:trace>
  <inkml:trace contextRef="#ctx0" brushRef="#br0" timeOffset="159827.882">12746 17831 26719 0,'0'0'2368'0,"0"0"-1888"0,-4-8-480 0,4 8 0 0,0 0 2016 0,0 0 304 0,-7-3 64 0,-1 3 16 16,0 2-1200-16,3 3-240 0,-3 2-64 0,0 7 0 15,-1 1-528-15,-2 4-112 16,-2 2-32-16,-3 2 0 0,-3 1 64 0,-15 23 16 0,4-4 0 0,4-3 0 0,3-4 160 0,3 0 48 16,2 2 0-16,5-1 0 0,5 1-368 0,5-16-144 15,3 4 128-15,3 4-128 16,2 0 128-16,1 1-128 0,3-2 128 0,2-2-128 15,-1 0 0-15,13 16 0 0,-1-11 0 0,0-9 0 16,0-6-1504 0,0-4-336-16,0-2-64 0</inkml:trace>
  <inkml:trace contextRef="#ctx0" brushRef="#br0" timeOffset="160457.992">12917 18206 27007 0,'0'0'1200'0,"0"0"240"0,0 0-1152 0,0 0-288 0,0 0 0 0,0 0 0 0,0 0 1488 0,0 0 240 0,0 0 64 0,0 0 0 0,0 0-192 0,0 0-48 16,0 0 0-16,0 0 0 0,0 0-400 0,0 0-96 0,0 0-16 0,7 5 0 31,-7-5-320-31,10 0-64 0,-2-1-16 0,1-1 0 16,0 0-304-16,0 0-64 0,0-2-16 0,1 0 0 15,-1 1-256-15,1 1 0 0,0 0 128 0,1-1-128 16,0 0 0-16,1 1 0 0,-3 1 0 0,1 0 0 0,0 1 0 0,-1 0 0 16,0 0 0-16,-1 2 0 0,1 1 0 0,0 2 0 15,0-1-192-15,1 3 192 0,0 0-160 0,1 3 160 16,0 1-160-16,1 2 160 0,0 2-144 0,1 0 144 16,1 2-128-16,1 0 128 0,-2 1-128 0,-6-7 128 15,2 1-128-15,1 1 128 0,1 1 0 0,1 1-160 16,0-1 160-16,0-1 0 15,1 0-448-15,7 8 32 0,-3-5 0 0,-4-5 0 16,-2-4-1072-16,0-1-224 0,-11-6-32 0</inkml:trace>
  <inkml:trace contextRef="#ctx0" brushRef="#br0" timeOffset="160708.149">13270 18174 12895 0,'-5'-11'1152'0,"5"11"-928"0,-4-8-224 0,2 1 0 0,2 7 3664 0,-1-8 688 16,1 8 144-16,0 0 32 16,0 0-2160-16,0 0-416 0,0 0-96 0,0 0 0 0,0 0-768 15,0 0-128-15,0 0-48 0,0 0 0 16,0 11-272-16,-2 1-64 0,-4 0-16 0,-1 2 0 0,-4-1-208 0,-1 2-32 16,-2 2-16-16,1 1 0 0,0 3-304 0,4-7 160 15,0 1-160-15,2 4 128 0,-1 0-128 0,0 2 0 16,2 0 0-16,1 0 0 15,1-1-448-15,0 14-160 0,2-8-32 0,4-4-16 16,1-4-2496-16,3-6-496 0</inkml:trace>
  <inkml:trace contextRef="#ctx0" brushRef="#br0" timeOffset="160897.47">13611 18282 29487 0,'0'0'2624'0,"0"0"-2112"16,-7 6-512-16,1 0 0 0,1 2 1344 0,-1 2 176 16,2 1 16-16,0-3 16 0,2 3-528 0,-2 2-128 15,-1 2 0-15,1 3-16 0,-2 0-496 0,1 2-112 0,-2 0-16 0,-4 15 0 16,3-6-256-16,0-6 128 0,2-3-128 0,3-3 0 16,0-1 0-16,2-3 0 0,1-3-160 0,1-1 160 15,-1-9-3072-15,0 0-480 0</inkml:trace>
  <inkml:trace contextRef="#ctx0" brushRef="#br0" timeOffset="161259.234">13862 18196 13823 0,'0'0'608'0,"-8"-5"128"0,2 0-592 0,6 5-144 15,0 0 0-15,0 0 0 0,0 0 5056 0,0 0 992 16,0 0 192-16,0 0 32 0,0 0-4064 0,0 0-816 16,0 0-176-16,0 0-16 0,0 0-528 0,7-3-96 15,-7 3-32-15,10-1 0 0,-1 1-32 0,-9 0-16 0,11 1 0 0,0 1 0 16,-1 1-240-16,1 0-64 0,-1 0 0 0,1 0 0 16,0 1-192-16,1 1 128 0,1 1-128 0,-2 0 0 15,1 1 128-15,2 2-128 0,-1 2 0 0,1 1 0 16,1 2 0-16,1 3 0 0,-1-1 0 0,-6-6 0 15,2 2 0-15,0 1 0 0,1 2 0 0,1-1 0 16,1 0 128-16,-1 1-128 0,1-2 0 0,11 8 0 16,-3-6 0-16,-3-4 0 0,-4-4 0 0,-2-2 0 0,-2-2 0 0,-3-1-256 31,-8-2 16-31,0 0 16 0,7-5-2832 0,-7 5-560 0</inkml:trace>
  <inkml:trace contextRef="#ctx0" brushRef="#br0" timeOffset="161503.828">14152 18180 27647 0,'0'0'2448'0,"0"0"-1952"0,-4-6-496 0,4 6 0 16,0 0 1648-16,0 0 224 0,0 0 48 0,0 0 16 0,0 0-272 0,0 0-64 15,0 0-16-15,0 0 0 16,-9 6-912-16,-2 3-176 0,0 1-48 0,-2 2 0 0,-1 2-64 0,-2 5 0 15,-1 2-16-15,7-7 0 0,-1 3-224 0,0 5-144 0,-1 3 192 0,1 0-192 16,1 0 128-16,2 1-128 0,2-2 0 0,-2 18 0 16,3-7 0-16,5-8 0 0,3-5 0 0,3-3 0 31,1-4-1152-31,3-3-320 0,1-3-80 0,2-2-16 16,2-3-1808-16,3-4-352 0</inkml:trace>
  <inkml:trace contextRef="#ctx0" brushRef="#br0" timeOffset="161727.399">14479 18409 23039 0,'-11'-4'1024'0,"11"4"192"0,-10 1-960 0,1 3-256 0,2-1 0 0,-1 1 0 16,1 3 3376-16,2 1 624 0,-1 2 128 0,3 0 32 16,0 1-2560-16,1 1-512 0,-1 0-112 0,2 0-16 15,0 0-496-15,1 0-96 0,0-1-32 0,1 0 0 16,3 0-48-16,-2 0-16 0,2-1 0 0,2-1 0 15,-1 0-272-15,2-1 0 0,1-1 0 0,0-2 0 16,1-1 128-16,1-2-128 0,0 0 0 0,1-1 0 31,1-1-1600-31,-1-1-448 0,0-2-64 0</inkml:trace>
  <inkml:trace contextRef="#ctx0" brushRef="#br0" timeOffset="161877.498">14465 18368 17503 0,'-11'-9'1552'0,"5"4"-1232"0,1-1-320 0,5 6 0 0,-5-6 2976 0,5 6 544 0,0 0 96 0,2-8 32 16,-2 8-2352-16,5-6-464 0,-5 6-80 0,10-4-32 31,-1 2-544-31,0 0-176 0,0 0 0 0,1 1 0 16,0 1-1056-16,0 0-320 0,1-1-64 0</inkml:trace>
  <inkml:trace contextRef="#ctx0" brushRef="#br0" timeOffset="162178.771">14765 17926 23039 0,'-4'-10'1024'0,"4"10"192"15,0 0-960-15,0 0-256 0,0 0 0 0,0 0 0 0,0 0 2560 0,0 0 448 0,0 0 112 0,0 0 16 16,0 0-1488-16,5 9-304 15,2 1-48-15,-2 2-16 0,1 1-384 0,0 1-96 0,1 2-16 0,1 0 0 16,-1 2-80-16,1 0 0 0,0 1-16 0,0 1 0 16,-4 1-224-16,0 1-32 0,-1 0-16 0,-2 0 0 15,-1 1-128-15,-1 3-32 0,-3 4 0 0,2-10 0 16,-1 5-128-16,1 5-128 0,-4 2 192 0,1 1-192 16,-2-1 144-16,0-1-144 0,1 1 0 0,-12 21 144 15,3-12-144-15,-1-9 128 0,1-7-128 0,-3-4 128 16,2-3-1200-1,-3-3-240-15,2-2-48 0</inkml:trace>
  <inkml:trace contextRef="#ctx0" brushRef="#br0" timeOffset="162908.269">15865 18027 30575 0,'-3'-11'1344'0,"3"11"304"0,-2-10-1328 0,1 2-320 0,1 8 0 0,-2-7 0 0,2 7 2032 0,0 0 336 16,0 0 64-16,0 0 0 0,0 0-1184 0,0 0-240 15,-1 12-48-15,1 2-16 0,-1 1-656 0,0 2-128 0,0 1-32 16,0-1 0 0,1 1-128-16,0-2 160 0,0 1-160 0,1-2 160 15,1 1-160-15,0-2 0 0,1 0 0 0,0 2 128 16,0-1-128-16,1 1 0 0,-1 1 0 0,0-1 0 16,0 1-1104-16,1-1-256 15,-2 1-48-15</inkml:trace>
  <inkml:trace contextRef="#ctx0" brushRef="#br0" timeOffset="163079.444">15746 18287 21183 0,'-15'-11'1888'0,"6"4"-1504"0,-1-1-384 0,0 1 0 0,2-1 3360 0,0 2 608 16,1 1 112-16,3-1 16 0,4 6-1552 0,-5-5-320 16,5 5-64-16,0 0-16 15,0 0-1152-15,0 0-224 0,5-8-64 0,0 3 0 0,-5 5-480 0,11-6-96 16,1 2-128-16,3 0 176 0,1 0-176 0,3 1 0 15,3-1 0-15,3 1 0 0,3 0 0 0,1 1 0 0,2-1 128 0,0 2-128 32,-1-1-592-32,-1 1-160 0,-1 1-16 0</inkml:trace>
  <inkml:trace contextRef="#ctx0" brushRef="#br0" timeOffset="163589.661">17011 17735 27647 0,'-11'-12'2448'0,"4"7"-1952"0,-2-1-496 0,3 3 0 0,6 3 2320 0,0 0 368 0,0 0 80 0,0 0 16 0,0 0-1520 0,-5 9-304 0,0 1-64 0,2 3-16 0,1 3-496 0,1 4-80 16,1 0-32-16,0 2 0 0,0 1-144 0,1 4-128 16,-1 0 192-16,0 3-192 15,0-1 144-15,0 1-144 0,0-1 0 0,0 0 144 0,0 1-144 0,1 0 0 16,0-2 0-16,0 2 0 0,1 0 0 0,1 0 0 15,0-2 0-15,0 1 0 16,-1-2-576-16,1-12-208 0,-1 0-48 0,1 0 0 16,2 1-1504-16,0-3-304 0,1-3-64 0</inkml:trace>
  <inkml:trace contextRef="#ctx0" brushRef="#br0" timeOffset="163938.479">17285 17984 28335 0,'0'-11'1248'0,"0"11"272"16,4-7-1216-16,-4 7-304 0,4-6 0 0,-4 6 0 0,0 0 2112 0,7-5 352 0,-7 5 80 0,0 0 16 15,0 0-944-15,0 0-176 0,0 0-32 0,0 0-16 16,0 0-704-16,0 0-144 0,-7 9-32 0,-1 2 0 16,-4 1-192-16,-1 2-32 0,-2 0-16 0,-2-1 0 15,-2 0-272-15,1 2 160 0,-2-1-160 0,1 1 128 16,-1 1-128-16,3-1 0 15,-1-2 0-15,2 0 128 0,0 1-128 0,4-2 0 16,0-1 0-16,3 0 128 0,2-2 16 0,2-1 0 16,2 0 0-16,3-8 0 0,0 0 48 0,0 0 0 0,3 10 0 0,3-3 0 15,-6-7 0-15,10 4 16 0,1-2 0 0,0 0 0 16,1-1-32-16,0 1-16 0,1-2 0 0,0 1 0 16,1 0-160-16,2 1 0 0,-2 0 0 0,2 1 128 15,-1 1-128-15,-2-1 0 0,-1 1 0 0,0 1 0 31,0-1-656-31,1 1-112 0,-1-2-32 0,0 0 0 16,0 1-2256-16,0-2-448 0,-1 0-80 0</inkml:trace>
  <inkml:trace contextRef="#ctx0" brushRef="#br0" timeOffset="164208.23">17855 17804 5519 0,'-2'-21'240'0,"1"8"64"0,1-1-304 0,1 3 0 0,1 0 0 0,-2 11 0 16,2-10 7664-16,-2 10 1472 0,0 0 288 0,0 0 64 15,0 0-6928-15,0 0-1376 0,0 0-288 0,-10 10-48 16,-2 5-608-16,-3 2-240 0,-4 4 176 0,-2 4-176 0,-2 5 144 0,0 2-144 31,0 1 128-31,-1 0-128 0,0 1 0 0,3-1 128 0,1-1-128 0,3 1 0 0,3 0 0 0,5 0 0 0,3 1 0 0,3 0 0 16,5 1 0-16,3 0 0 0,4-1 0 0,-3-16 0 31,3 2-576-31,3 0-128 0,4-1-48 0,2-3 0 16,3-2-2368-16,2-1-464 0</inkml:trace>
  <inkml:trace contextRef="#ctx0" brushRef="#br0" timeOffset="164731.19">18090 18007 29999 0,'0'0'1328'0,"0"0"272"0,-8 3-1280 0,1 2-320 0,7-5 0 0,-7 5 0 0,2 1 1776 0,5-6 272 0,0 0 64 16,0 0 16-16,-4 6-592 0,4-6-112 0,0 0-16 0,0 0-16 0,0 0-496 0,0 0-80 31,0 0-32-31,0 0 0 0,0 0-80 0,8 6 0 0,2-3-16 0,2 1 0 16,2-2-304-16,-2-1-48 16,-1 0-16-16,2 1 0 0,3 1-192 0,2 2-128 0,0 0 160 0,0 2-160 0,0 1 0 0,1 2 0 15,-2 1 0-15,1 1 0 0,-2 1 0 0,1 0 0 16,-1 0 0-16,-7-5 0 0,1 1 0 0,1 0 0 15,0-1 0-15,1 2 0 0,0 0-176 0,0 0 32 16,1 0 0-16,12 8 0 31,-6-4-816-31,-1-3-176 0,-3-2-16 0,0-4-16 16,-3 0-800-16,-1-3-144 0,-2-1-48 0</inkml:trace>
  <inkml:trace contextRef="#ctx0" brushRef="#br0" timeOffset="164965.498">18470 17977 15663 0,'-10'-14'1392'0,"5"5"-1120"0,-1 1-272 0,2 0 0 0,-1 1 3872 0,5 7 720 0,-5-5 144 0,5 5 16 0,0 0-2192 0,0 0-432 16,-8-1-80-16,8 1-32 16,-8 6-1056-16,3 4-224 0,0 2-32 0,-1 3-16 0,-1 1-384 0,0 3-80 15,-1 1-16-15,-2 0 0 0,-1 1 0 0,-1 1 0 16,-2 1 0-16,-1-1 0 0,2-1-80 0,-1-1-128 0,2-1 176 0,1 0-176 31,1 0 128-31,2 2-128 0,1 1 0 0,5-9 0 0,1 2 0 16,1 0 0-16,1 2-176 0,3-1 176 15,1 1-3024-15,3-3-496 0,2-2-112 0</inkml:trace>
  <inkml:trace contextRef="#ctx0" brushRef="#br0" timeOffset="165174.618">18862 18259 20271 0,'-17'-7'1792'0,"6"5"-1424"0,-3 0-368 0,2 1 0 16,1 0 4432-16,1 1 816 15,1 1 176-15,1 2 16 0,8-3-3488 0,-6 6-704 0,0 0-144 0,3 3-16 16,0 0-752-16,0 1-144 0,2 0-16 0,1 1-16 16,0 0-160-16,0-5 0 0,0 1 0 0,0 0 128 15,1 0-128-15,0 0 0 0,2-1 0 0,-1 0 0 16,0-1-448-16,4 3-192 0,-6-8-16 0,9 5-16 15,1-3-2016-15,0-2-384 0,-1-2-96 0</inkml:trace>
  <inkml:trace contextRef="#ctx0" brushRef="#br0" timeOffset="165342.632">18842 18134 23039 0,'-5'-10'2048'15,"0"1"-1648"-15,0 2-400 0,2 2 0 0,-1-2 3280 0,4 7 576 16,0 0 112-16,0-7 32 0,0 7-2512 0,0 0-496 15,0 0-96-15,0 0-32 0,10-4-656 0,-10 4-208 16,10 1 128-16,-2 2-128 16,1 0-752-16,-1 2-208 0,1 2-32 0</inkml:trace>
  <inkml:trace contextRef="#ctx0" brushRef="#br0" timeOffset="165510.216">19082 18263 33455 0,'0'0'1472'0,"-8"5"320"0,3 0-1424 16,-1 2-368-16,0 0 0 0,1 1 0 0,-1 2 976 0,2 1 128 16,1 2 32-16,-1-4 0 0,1 2-560 0,0 2-128 15,-1 2 0-15,1-1-16 0,-1 1-304 0,-1 1-128 0,1-2 0 0,-3 10 128 32,0-4-1824-32,0-3-368 0,2-4-80 0</inkml:trace>
  <inkml:trace contextRef="#ctx0" brushRef="#br0" timeOffset="165914.986">19420 17951 4607 0,'-5'-10'400'0,"5"10"-400"0,-6-8 0 0,3 3 0 16,3 5 6416-16,-3-7 1200 16,3 7 256-16,0 0 32 0,-2-7-4672 0,2 7-928 15,0 0-192-15,0 0-48 0,0 0-672 0,0 0-144 16,0 0-32-16,0 0 0 0,0 0-656 0,0 0-144 16,0 0-32-16,0 0 0 15,0 0-64-15,0 0-32 0,4 10 0 0,1-1 0 0,2 1-160 0,2 0-128 16,1 1 192-16,2 0-192 0,1 0 144 0,1 1-144 15,2 0 0-15,0 1 144 0,1-1-144 0,-1 0 0 0,1 0 0 0,-1 0 128 16,1-1-128-16,-1 0 0 0,0 0 0 0,-1 0 0 16,-1 0 0-16,1 0 128 0,-1-1-128 0,0-1 0 15,-1-3 0-15,1 1 0 0,-1-1 0 0,0 0 0 32,-1-2-608-32,0 1-160 0,-1-3-16 0,0 0-16 0,0 0-1760 0,0-1-368 0,-1 1-64 0</inkml:trace>
  <inkml:trace contextRef="#ctx0" brushRef="#br0" timeOffset="166130.555">19707 17931 28335 0,'-8'-16'1248'0,"3"6"272"0,1 0-1216 16,1 0-304-16,0 1 0 0,3 9 0 0,-2-9 2000 0,2 9 352 16,-2-7 64-16,2 7 16 15,0 0-704-15,0 0-128 0,0 0-16 0,0 0-16 16,0 0-976-16,-8 11-192 0,-1 3-32 0,0 4-16 15,-4 3-224-15,0 3-128 0,-2 2 160 0,-2 2-160 16,-2-1 160-16,-1 1-160 0,-2-2 160 0,1 0-160 0,0 0 128 0,2-2-128 0,2-1 0 0,2 0 144 16,3 0-144-16,3 1 0 0,2 3 0 0,5-12 0 31,-1 2-848-31,2 1-256 0,2 1-48 0</inkml:trace>
  <inkml:trace contextRef="#ctx0" brushRef="#br0" timeOffset="166340.48">19941 18267 39503 0,'-5'-10'1744'0,"5"10"368"0,0 0-1680 16,0 0-432-16,0 0 0 0,0 0 0 0,-7-3 816 0,7 3 80 0,-9 2 0 0,1 3 16 16,0 3-256-16,1 2-48 0,-1 2-16 0,0 1 0 15,1 3-400-15,3-7-64 0,0 4-128 0,2 0 176 16,-3 1-176-16,2 1 0 0,1 1 0 0,0 0 0 15,0 0 0-15,2 10 0 0,3-6 0 0,1-4 0 32,3-3-624-32,-1-5-208 0,2-2-32 0,2-3-16 15,1-3-2464-15,0-1-496 0</inkml:trace>
  <inkml:trace contextRef="#ctx0" brushRef="#br0" timeOffset="166507.416">19978 18204 22111 0,'-9'-7'1968'0,"2"0"-1584"0,-1 0-384 0,2 2 0 15,2-1 3392-15,4 6 608 0,-6-6 112 0,6 6 32 16,0 0-2512-16,0 0-496 0,0 0-112 0,0 0 0 16,0 0-592-16,0 0-112 0,0 0-32 0,9-4 0 15,-9 4-288-15,11 0 0 0,-1 1 0 0,0 2 0 32,0-2-1920-32,1 1-272 0,0 1-64 0</inkml:trace>
  <inkml:trace contextRef="#ctx0" brushRef="#br0" timeOffset="166975.239">20413 17602 24767 0,'0'0'1088'0,"-3"-6"240"0,3 6-1072 32,-2-8-256-32,-1 1 0 0,3 7 0 0,0 0 2112 0,0 0 352 0,0 0 80 0,0 0 16 15,0 0-752-15,0 0-144 0,0 0-16 0,0 0-16 16,-2 11-864-16,1 2-160 0,-1 1-32 0,2 1-16 0,2 2 16 0,0 0 16 16,0 2 0-16,1 0 0 0,0 2 64 0,-1 1 16 15,0 1 0-15,0 5 0 16,1 4-208-16,2 2-32 0,-3 2-16 0,0 0 0 0,-1 0 0 0,-1-1 0 15,0 1 0-15,-2-1 0 0,-1 0-288 0,0 0-128 16,-1 0 128-16,-1 1-128 0,-2 0 0 0,3-17 0 16,-3 1 0-16,-1 1 0 0,0 1 144 0,-2-1-144 0,-1 0 160 0,-2-1-160 15,0-2 192-15,-10 10-48 16,5-6-16-16,2-5 0 0,3-4-128 0,1-2 160 0,0-1-160 0,0-3 160 16,0-1-160-16,2-1 0 0,2 0 0 0,0-1 0 15,2 1 0-15,6-5 0 16,-7 4 0-16,7-4 0 0,0 0 0 0,0 0 0 0,0 0 0 0,0 0 0 15,0 0-192-15,0 0 16 0,0 0 16 0,0 0 0 32,0 0-992-32,0 0-192 0,0 0-32 0,0 0-16 0,1 10-1552 0,-1-10-320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9T18:25:28.72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2103 3983 9215 0,'0'0'816'0,"0"0"-656"0,0 0-160 0,0 0 0 0,0 0 2464 0,0 0 464 0,0-8 80 0,0 8 32 0,1-6-912 0,-1 6-176 31,3-7-32-31,-3 7-16 0,4-7-352 0,-4 7-64 15,0 0-16-15,6-6 0 0,-6 6-128 0,0 0-48 16,9-4 0-16,-9 4 0 0,0 0-400 0,11 0-96 16,-11 0-16-16,11 4 0 0,-2 2-352 0,0 1-80 0,-2 3-16 0,1 2 0 15,1 1-192-15,0 2-144 0,1 0 192 0,-1 2-192 0,1 0 128 0,1 2-128 16,0 0 0-16,1-2 0 0,2 1 0 0,0-1 0 16,0 2 0-16,1-1 0 15,-2-2 0-15,1 1 0 0,0-1 0 0,3-1-144 16,-3-2-432-16,-1-2-64 0,-1-1-32 0,1-2 0 15,-1 0-1984-15,0 0-400 0,-3-2-80 0,-1 1-10944 16</inkml:trace>
  <inkml:trace contextRef="#ctx0" brushRef="#br0" timeOffset="349.291">2482 3933 4607 0,'0'0'192'0,"0"0"64"0,0 0-256 0,0 0 0 15,0 0 0-15,-5-4 0 0,-1 0 5312 0,6 4 1008 0,-8-1 208 0,0 3 32 0,-1 1-3952 0,0 3-800 16,-1 0-144-16,-1 3-48 0,-1 2-752 0,-3 2-160 16,-3 4-16-16,0 0-16 0,-2 2-256 0,0 3-48 15,0 1-16-15,0 4 0 0,0-1-176 0,1 2-48 16,0-2 0 0,5-1 0-16,3-1-128 0,1 0 0 0,1-4 0 0,3 12-7488 31,3-7-1584-31,8-5-304 0</inkml:trace>
  <inkml:trace contextRef="#ctx0" brushRef="#br0" timeOffset="849.616">3161 4085 28735 0,'0'0'1280'0,"0"0"256"0,0 0-1232 0,0 0-304 0,0 0 0 0,0 0 0 0,0 0 1264 0,0 0 192 0,0 0 32 0,0 0 16 0,0 0-224 0,0 0-32 15,0 0-16-15,6 9 0 0,-6-9-624 0,7 10-128 16,0 0-32-16,1 0 0 0,-1-1-240 0,1 1-48 16,0 0-16-16,2 1 0 0,0 1-144 0,1 0 0 15,0 0 0-15,1 0 0 0,0 0 0 0,1 1 0 0,0 2 0 0,1-2 0 32,2-1 0-32,-2 1 0 0,-1-1 0 0,-2 0 0 15,4-1-480-15,-4 0-80 16,-1-1-16-16,-2-1 0 15,0 0-2128-15,0 1-432 0,-2-4-96 0</inkml:trace>
  <inkml:trace contextRef="#ctx0" brushRef="#br0" timeOffset="1099.192">3403 4089 18431 0,'0'0'816'0,"0"0"160"0,-6-2-784 0,1 0-192 16,5 2 0-16,-5 0 0 0,-4 2 3008 0,2-1 544 15,1 2 112-15,-1 2 32 0,-2 2-1904 0,0 2-368 16,1 1-80-16,-2 2 0 0,-1 1-832 0,-2 4-176 16,-2 1-16-16,1 2-16 0,-3 2-304 0,2 2 128 15,-3 0-128-15,3 2 0 0,1-1 0 0,1-2-192 0,-1-1 0 0,4-2 0 31,3 1-2288-31,2-1-448 0,1-3-80 0</inkml:trace>
  <inkml:trace contextRef="#ctx0" brushRef="#br0" timeOffset="1619.793">4065 4155 14735 0,'0'0'640'0,"0"0"160"0,0 0-640 0,0 0-160 0,0 0 0 0,0 0 0 0,0 0 0 0,0 0 0 0,0 0 0 0,0 0 4992 0,0 0 960 0,0 0 192 0,0 0 32 16,0 0-4272-16,10 0-864 0,-1 0-160 0,0 2-48 15,-1 1-432-15,0 2-80 0,2 0-32 0,-2 2 0 16,2 0-288-16,1 3 128 0,2 0-128 0,5 3 0 16,-1 1 0-16,-1-1 0 0,-1 0 0 15,2 0 0-15,-2-1 0 0,-1-1 0 0,4 4 0 16,-2-1 0-16,-2-2 0 0,-5 0 0 31,1-1-2336-31,1-1-528 0,-4-2-96 0,0 1-12352 0</inkml:trace>
  <inkml:trace contextRef="#ctx0" brushRef="#br0" timeOffset="1847.559">4351 4098 6447 0,'0'0'576'0,"0"0"-576"0,-6-3 0 0,1 2 0 16,0 2 0-1,-1 2 0-15,-2 2 0 0,-5 3 0 16,2 2 0-16,0 1 0 0,-2 1 7344 0,-1 3 1360 16,-5 3 256-16,-3 7 64 0,0 1-7216 15,1 1-1440-15,2-1-368 0,-1 2 0 0,1-2-192 0,0 3 32 16,-3 8 0-16,-7 16 160 0</inkml:trace>
  <inkml:trace contextRef="#ctx0" brushRef="#br0" timeOffset="2316.354">3648 5084 19343 0,'0'0'1728'0,"0"0"-1392"0,0 0-336 0,0 0 0 0,0 0 2896 0,0 0 512 0,0 0 112 0,0 0 0 16,0 10-2816-16,0-10-560 0,0 0-144 15,5 10 2144-15,3 0 400 0,-3-1 80 0,10 5 0 16,1 0-2096-16,-1-2-528 0,2 1 0 15,-1-5 560-15,2 2 0 0,1 0 0 0,-1 0 0 16,2 1-432-16,0-1-128 0,-1 0 0 0,3 1 0 0,-2 1 0 16,-3-4 0-16,-2-2 0 31,2 1-1168-31,-7-3-304 0,1 1-48 0,1-2-6592 16,-2 0-1312-16,-1 1-272 0</inkml:trace>
  <inkml:trace contextRef="#ctx0" brushRef="#br0" timeOffset="2535.697">3931 5121 18431 0,'0'0'1632'0,"-5"-6"-1312"16,-2 1-320-16,2-1 0 0,5 6 3168 0,0 0 560 16,-5-7 112-16,5 7 32 0,-8-3-1712 0,8 3-352 0,0 0-64 0,-12 5-16 31,1 0-768-31,0 3-144 0,-2 4-48 0,-2 3 0 15,-3 4-544-15,-1 3-224 0,0 1 176 0,-1 2-176 0,-1 0 0 0,1 0 0 16,-1 0 0-16,-4 10 0 0,1-2 0 16,3-6 0-16,4-3 0 0,3 0 0 15,2-3 0-15,1 1-18480 0</inkml:trace>
  <inkml:trace contextRef="#ctx0" brushRef="#br0" timeOffset="3045.751">2858 5132 23951 0,'-13'-5'1056'0,"9"4"224"0,0-1-1024 0,3 1-256 0,1 1 0 0,0 0 0 0,0 0 3184 0,0 0 576 0,0 0 112 0,0 0 32 0,0 0-2096 0,7-1-400 31,2 0-96-31,-9 1-16 0,10 3-784 0,0 2-144 0,2 2-48 0,-1 1 0 0,0 0-176 0,1 3-144 16,1 0 192-16,-1 2-192 0,0-1 0 0,-1 1 0 15,0 1 0-15,3 2 0 0,-1-1 0 32,-2-2 0-32,2 4 0 0,0-2 0 0,-1-3 0 0,-1 1-8736 15,-2-2-1696-15,0-2-352 0</inkml:trace>
  <inkml:trace contextRef="#ctx0" brushRef="#br0" timeOffset="3284.577">3018 5096 23039 0,'0'0'1024'0,"-5"1"192"0,0-1-960 0,5 0-256 16,-5 2 0-16,5-2 0 0,-6 2 2864 0,1 1 528 0,0 1 96 0,1 1 32 15,-2 0-1840-15,1 3-352 0,-1 1-80 0,0 2-16 16,-2 2-864-16,-2 4-176 0,-1 1-48 0,-1 3 0 15,1 2-144-15,-2 1 0 0,-2 2 0 0,-18 22 0 47,0-1-896-31,3-6-224-16,-22 28-32 0,21-19-15760 0</inkml:trace>
  <inkml:trace contextRef="#ctx0" brushRef="#br0" timeOffset="3768.204">2289 4938 24815 0,'0'0'544'0,"0"0"112"0,0 0 32 0,-5-6 16 0,5 6-576 0,0 0-128 0,-4-5 0 0,4 5 0 0,0 0 1744 0,0 0 320 0,0 0 64 0,0 0 16 15,0 0-624-15,0 0-128 0,0 0-32 0,0 0 0 16,0 0-640-16,2 9-128 16,2 1-16-16,0 0-16 0,1-2-272 0,4 2-48 0,-2 0-16 0,2 1 0 15,1 1-224-15,-3-4 0 0,3 0 128 0,0 2-128 16,1 1 0-16,1 0 0 0,0 0 128 0,0 0-128 15,2-2 0-15,-1 1 0 16,0 0 0-16,1-1 0 16,-2 0-1040-16,0 0-256 0,1-2-48 0,-4 1-9840 15,1-1-1952-15</inkml:trace>
  <inkml:trace contextRef="#ctx0" brushRef="#br0" timeOffset="4002.125">2454 4935 25791 0,'0'0'2304'0,"-7"-3"-1856"0,1 2-448 0,6 1 0 32,-8 0 2016-32,8 0 304 0,-9 3 64 0,0 1 16 0,-1 0-1040 0,-1 4-208 0,0 2-32 0,0 3-16 15,-1 3-752-15,4-3-160 0,-3 1-16 0,-2 5-16 16,-1 3-160-16,0 2 0 0,-3 3 0 0,2 0 0 31,-2-1-848-31,3 2-112 0,-1-1 0 0,2 1-9984 16,0-1-1984-16</inkml:trace>
  <inkml:trace contextRef="#ctx0" brushRef="#br0" timeOffset="4418.909">1693 5573 30687 0,'0'0'1360'0,"0"0"288"0,0 0-1328 0,0 0-320 0,0 0 0 0,0 0 0 16,0 0 0-16,0 0 0 0,0 0 0 16,0 0 2112-16,0 0 336 0,5 3 80 0,3 1 16 15,-3 1-1888-15,3 0-368 0,0 2-80 0,4 3-16 16,2 1-192-16,-1-1 0 0,2-2 0 15,-1 1 0-15,0 0 0 0,1 0 0 0,3 2 0 0,1 0 0 16,0 0 0-16,-3 0 0 0,-2-2 0 0,1-1-240 16,-1 1 48-16,-2-1 16 15,0-1-2096-15,0-1-416 0,-3 2-96 0,-1-4-12160 0</inkml:trace>
  <inkml:trace contextRef="#ctx0" brushRef="#br0" timeOffset="4650.911">1910 5475 33455 0,'0'0'1472'0,"0"0"320"0,0 0-1424 0,0 0-368 16,0 0 0-16,-7 5 0 0,-1 2 0 0,1-1 0 0,2 3 0 15,-1 1 1776-15,0 2 272 0,-1 1 64 0,1 4 16 16,-2 2-1568-16,-2 3-320 0,1 0-64 0,-4 8-16 0,0 3-160 15,0-1 0-15,-2-1 0 16,3-1-128-16,1 0-64 0,2 0-16 0,1 0 0 16,-1-2-1344-16,1-2-272 0,3-1-48 0,-1 1-9136 15,3-3-1808-15</inkml:trace>
  <inkml:trace contextRef="#ctx0" brushRef="#br0" timeOffset="5029.002">2080 6195 31727 0,'0'0'1408'0,"0"0"288"0,-5-1-1360 0,5 1-336 0,0 0 0 0,0 0 0 16,-3-3 1712-16,3 3 272 0,0 0 48 0,0 0 16 15,0 0-528-15,0 0-112 16,3-6 0-16,5 3-16 0,1 2-1120 0,0 1-272 0,1 1 0 0,1 1 480 0,1 2 32 16,-5 0 16-16,4 1 0 0,2 1-528 0,0 2 0 15,1-1 0-15,5 2 0 0,-1 1 0 16,-1-1 0-16,-1 0 0 0,0-1 0 0,-1 0 0 15,2-1 0-15,1 2 0 0,1-2 0 16,0-1 0-16,-5-1 0 16,0-1-1984-16,-1-1-320 0,-1 0-48 0,-1-1-9792 15,-1-1-1952-15</inkml:trace>
  <inkml:trace contextRef="#ctx0" brushRef="#br0" timeOffset="5282.63">2327 6078 26719 0,'0'0'2368'0,"0"0"-1888"0,-3-4-480 0,3 4 0 15,-2-4 1920-15,2 4 272 0,-2-5 64 0,2 5 16 16,0 0-416-16,0 0-96 0,0 0-16 0,0 0 0 16,0 0-928-16,-3 7-192 0,1 1-48 0,0 2 0 15,-1 1-352-15,-2 3-80 16,-1 1-16-16,-1 4 0 0,-1 3-128 0,1 1 128 15,-2 0-128-15,0 1 128 16,0 2-448-16,1-1-112 0,0-1-16 0,0 0 0 16,2 1-1296-16,0-3-272 0,2-1-48 0,1-1-16 15,2 0-1792-15,1-2-352 0,0 9-80 0,5-10-16 0</inkml:trace>
  <inkml:trace contextRef="#ctx0" brushRef="#br0" timeOffset="5615.567">2746 6258 23039 0,'0'0'2048'0,"0"0"-1648"0,0 0-400 0,0 0 0 16,0 0 3440-16,0 0 592 0,0 0 128 0,0 0 32 16,0 0-2272-16,0 0-448 0,7 4-80 0,0 0-32 0,-1 0-528 0,2 3-96 15,1 0-32-15,1 1 0 0,2 1-448 0,0 1-80 16,1 1-32-16,-2 1 0 16,2 0-144-16,0 0 0 0,2 0 0 0,1 0 0 0,0 1 0 0,-1 0 0 15,-1-1 0-15,2 1 0 0,-1-1 0 0,-2-1 0 0,6 2 0 47,-2-3-1488-47,-3-2-384 0</inkml:trace>
  <inkml:trace contextRef="#ctx0" brushRef="#br0" timeOffset="5869.867">2995 6227 30975 0,'0'0'1376'0,"0"0"288"0,0 0-1344 16,0 0-320-16,-4-2 0 0,4 2 0 0,-6 2 1552 0,2 1 240 0,-2 3 64 0,1 3 0 15,-1 1-1488-15,-1 1-368 0,0 1 0 16,-1 2 1200-16,-1 3 160 0,0 0 48 0,-1 3 0 16,-1 1-1088-16,0 2-320 0,-3 1 128 0,2 3-128 0,0 0 0 0,1 1-256 15,1-2 32-15,0-1 16 16,3-2-1104-16,1-1-224 0,3-1-32 0,2-2-9968 0,3-1-2000 15</inkml:trace>
  <inkml:trace contextRef="#ctx0" brushRef="#br0" timeOffset="6218.403">3469 6069 26719 0,'0'0'1184'0,"0"0"240"0,-3-2-1136 0,3 2-288 0,0 0 0 0,0 0 0 16,0 0 3168-16,0 0 576 0,0 0 112 0,0 0 32 15,0 0-3120-15,0 0-608 0,6 1-160 16,2 0 1408-16,0 1 256 0,1 1 64 0,4 3 0 16,-1 0-1392-16,0 2-336 0,0-1 0 15,1 0 256-15,2 2-32 0,-2 0 0 0,1 1 0 0,-1 0-224 0,1 0 0 16,-2-2 0-16,0 1 0 16,0 0 0-16,0-1-208 0,-1-2 64 0,0 1 16 31,0 1-1600-31,-1-1-304 0,-1 0-64 0,1-2-16 15,-2 0-1808-15,0-2-368 0</inkml:trace>
  <inkml:trace contextRef="#ctx0" brushRef="#br0" timeOffset="6446.72">3698 5995 3679 0,'0'0'160'0,"0"0"32"15,-1-5-192-15,0 0 0 0,0 1 0 0,1 4 0 0,0 0 6928 0,0 0 1344 0,0 0 272 0,-6 1 48 16,0 2-5344-16,-1 4-1072 0,-2 2-224 0,0 0-32 16,-2 5-1024-16,-1 2-208 0,-2 3-48 0,0 1 0 15,-2 1-400-15,0 2-96 0,-2-1-16 0,2 1 0 16,-1 1-128-16,1 1 0 0,1-1-160 0,-2 7-8576 31,1-2-1712-31,2-5-352 0</inkml:trace>
  <inkml:trace contextRef="#ctx0" brushRef="#br1" timeOffset="11560.832">6913 5335 12895 0,'0'0'1152'0,"0"0"-928"0,0 0-224 0,0 0 0 0,6-8 2848 0,-6 8 528 0,5-6 96 0,1 0 32 0,0 2-1392 0,-6 4-256 15,4-8-64-15,-4 8-16 0,5-8-352 0,-5 8-64 16,3-7-16-16,-3 7 0 0,0 0-432 0,-1-5-80 16,-2 1-32-16,-1 1 0 0,-2-1-272 0,2 3-48 15,-5 2-16-15,0 0 0 0,-1 1-176 0,-10 3-32 0,2 4-16 0,-6 6 0 16,0 3-240-16,6-2 0 0,2 2 0 15,3 1 224-15,3 0 0 0,3 2 0 0,0 6 0 16,5-3-224-16,2-4 0 0,3-3 0 16,3 0 0-16,1-5-128 15,3-1 128-15,1-2-208 0,1-4 208 0,3 0-144 0,1-2 144 0,1-1-128 16,-2-3 128-16,0-1 0 16,1-4 0-16,0-1 0 0,2-3 0 0,-2 0 0 0,-4-3 0 0,-1-1 0 15,0 1 176-15,-1 0-48 0,-2-1 0 0,-5-2 0 16,-3 0 0-16,-1 2 0 0,0-1 0 0,-3 1 0 15,-3-1 0-15,-3 0 0 0,-1 1 0 0,-1 1 0 16,0 1-128-16,-7-5 192 0,1 2 0 16,3 5-192-16,2 2 0 0,-1 4 0 0,1-1 128 0,1-1-128 0,-1 2-272 15,2 2 64-15,0 2 16 16,2 2-1664-16,1 3-336 0,2 3-64 0,1 0-14848 0</inkml:trace>
  <inkml:trace contextRef="#ctx0" brushRef="#br1" timeOffset="12224.151">6345 6270 5519 0,'0'0'496'0,"0"0"-496"0,0 0 0 0,-3-8 0 0,3 1 4736 0,0 7 832 0,-3-8 192 0,1 2 16 15,2 6-2736-15,-6-6-544 0,2 0-128 0,-2 2 0 16,0 1-736-16,-1 0-144 0,7 3-16 0,-10-1-16 15,0 0-688-15,3 2-144 0,7-1-32 0,-11 7 0 16,-2 2-224-16,0 1-48 0,2 0-16 0,-2 9 0 16,1 2-304-16,2-4 0 0,3 0 0 15,0 2 192-15,4-6-32 0,0 0 0 0,3 2 0 0,0-1-160 0,2-1 0 16,1-1 0-16,3 2 0 16,2-2 0-16,1-2 0 0,6-4 0 0,1-1 0 0,-4-4 0 0,1-2 0 15,1-3 0-15,0-1 0 0,-1-2-144 0,3-3 144 16,0 0 0-16,-5-1 0 0,2-4 0 15,-4 1 0 1,-5 0 272-16,-2 1-48 0,-2 0-16 0,-2 0-64 0,-2 1-16 0,-4 1 0 0,-3-2 0 16,-1 2-128-16,-2 2 0 0,-3 1 0 15,3 3 0-15,3 1 0 0,2 2 0 16,1 1-144-16,8 1-64 0,0 0-16 0,0 0 0 0,0 0 224 16,0 0 0-16,0 0 0 31,8 7-3968-31,3-2-768 0,2-2-128 0</inkml:trace>
  <inkml:trace contextRef="#ctx0" brushRef="#br1" timeOffset="12754.741">7333 6155 16575 0,'0'0'1472'0,"0"0"-1168"0,-2-8-304 0,2 0 0 0,0 8 2960 0,2-9 544 0,1 1 96 0,-1 0 32 0,-1 0-1392 0,-1 8-256 15,2-10-64-15,-2 10-16 0,0 0-528 0,-1-7-96 16,1 7-32-16,0 0 0 0,0 0-352 0,0 0-64 16,-7-5 0-16,1 4-16 0,-4 3-368 0,0 4-64 15,-1 3 0-15,-2 2-16 0,0 0-192 0,-3 2-48 0,2 1 0 0,1 4 0 16,0 1 16-16,3 2 0 16,2-1 0-16,0 0 0 0,2 0-144 0,0-2 0 15,2 0 0-15,4-3 0 0,3-2 0 0,0-2 0 16,0-2 0-16,1 0 0 0,1-2-176 0,4-3 176 0,1 0-128 0,2-4 128 15,1-2 0-15,3-1 0 16,-1-3 0-16,2-2 0 0,-1 0 0 0,0-2 0 16,-1-2 0-16,-1 1 128 0,0 0 0 0,-5-1 0 0,0 0 0 0,-2 0 0 15,-2 0 16-15,-2-1 16 0,-3-2 0 0,-4 2 0 16,-3 1-16-16,-2 0 0 0,-1-1 0 0,-7-1 0 16,-1 3-144-16,-2 2 0 0,1 1 0 15,2 2 0-15,-1 3 0 0,0 0 0 0,3 1 0 16,2-1-416-16,1 1-16 0,0 1 0 0,2 1 0 31,2 1-1296-31,8-1-272 0,-6 2-48 0,6-2-16 0,0 0-1984 0,0 0-400 0</inkml:trace>
  <inkml:trace contextRef="#ctx0" brushRef="#br1" timeOffset="13942.857">8025 6775 12895 0,'0'0'1152'0,"0"0"-928"0,-2-11-224 0,0-1 0 0,1 0 5120 0,1 0 960 0,0 1 208 0,0 1 48 0,0 10-3504 0,-1-11-688 16,-1 1-144-16,-1 1-16 0,0 1-640 0,3 8-112 15,0 0-16-15,0 0-16 0,-8-5-400 0,8 5-80 0,-10 0-16 0,3 2 0 16,-3 2-368-16,0 3-80 15,-2 3 0-15,-1 5-16 0,-2 3-240 0,2 2 128 16,1 1-128-16,2 2 0 0,2 1 0 0,2 0 128 0,0 0-128 0,4 2 0 16,2-2 0-16,1-1 0 0,0-2 0 0,3-4-160 15,2-2 160-15,3-3 0 0,2-1-144 0,1-2 144 16,1-4 0-16,3-2 0 0,0-3-144 0,1-2 144 0,0-2 0 0,-1-3 0 31,-1-2 128-31,1-2-128 0,-1-2 288 0,-6 3-32 0,-2-2-16 0,2-1 0 16,-2-1 16-16,-2-2 16 0,0 0 0 0,-3-2 0 15,-1 1-112-15,-3-9-32 0,-3 4 0 0,-2 1 0 16,-5-1-128-16,-2 4 160 0,-4 1-160 0,0 2 160 16,-1 3-304-16,-1 1-64 0,-4 1-16 0,0 1 0 31,-1 1-800-31,1 2-176 0,0 1-16 0,-12 4-8704 16,7 3-1744-16,0 7-352 0</inkml:trace>
  <inkml:trace contextRef="#ctx0" brushRef="#br1" timeOffset="14521.182">7237 7674 1839 0,'0'0'0'0,"5"-6"160"0,2-2-160 0,-2 0 0 0,3-1 0 0,-1-2 0 0,-2-1 6560 0,2 0 1280 0,-1 1 256 0,1 0 48 0,-3 0-4528 0,2 1-912 16,-2 1-176-16,-1 1-32 16,-1 1-768-16,-2-1-128 0,-2 0-48 0,0 2 0 0,-1 1-464 0,0 2-80 15,-2 0-32-15,0-1 0 16,-3 2-384-16,0 1-80 0,0 1 0 0,-2 1-16 0,0 2-272 0,-2 3-48 0,1 2-16 0,0 0 0 16,1 3-160-16,0 1 0 15,-2 2 0-15,0 1 0 0,1 3 0 0,1 0 0 0,1 2 0 0,1 0 0 16,1-1 0-16,1-1 0 0,4 1 0 0,0-1 0 0,1-2-176 0,1 1 176 15,1-3-128-15,1-2 128 0,0-1 0 0,1-2-128 16,2-3 128-16,1 0 0 0,3-3 0 0,1-3-128 16,0-3 128-16,1-1 0 0,0-3 0 0,2-2 0 31,-1-1 192-31,1-1-64 0,0-1 64 0,-2 0 32 0,-2-1 0 16,0 0 0-16,-3-2-48 0,-1 1-16 15,0 0 0-15,-3-1 0 0,-2 0-160 0,-1 1 160 0,-3 1-160 0,-1-2 160 16,-3 1-160-16,-1 1 0 0,-2 1 0 0,-2 2 0 15,0 2-240-15,0 1-128 0,0 2-16 0,-1 1-16 32,0 0-1488-32,1 3-288 0,0 1-64 0,1 2-11712 0,1 3-2352 0</inkml:trace>
  <inkml:trace contextRef="#ctx0" brushRef="#br1" timeOffset="15170.869">6364 7911 30175 0,'0'0'656'0,"4"-6"144"0,-4-2 32 0,2 0 16 0,0-1-672 0,0 1-176 0,0-1 0 0,1 1 0 0,-2 0 1776 0,-1 2 320 0,-1-1 64 0,1 1 16 16,0 0-576-16,0 6-128 15,0 0 0-15,-3-4-16 0,-1-1-464 0,0 3-96 0,-2 1 0 0,0 2-16 16,0 1-368-16,1 3-64 16,-1 0 0-16,-1 4-16 0,0 2-208 0,-1 1-32 0,0 0-16 0,1 3 0 15,-1 0-16-15,1 3 0 0,1-1 0 0,1 2 0 16,1-2-160-16,2 2 0 0,2-1 0 0,-2 4 0 0,2-1 0 15,2-4 0-15,0-1 0 0,1-3 0 0,2-2-192 16,0-3 32-16,2-3 16 0,2-2 144 0,-1 0 0 16,2 0 0-16,0-4 0 0,1-3 0 0,0-1 176 0,-1-2-48 0,0-1 0 15,0-2 32-15,0-1 0 16,-4-1 0-16,1-2 0 0,-4 1 32 0,-2-1 0 0,-2-2 0 0,-1 2 0 31,-1-1-64-31,-2 0 0 0,-1 1 0 0,-2 0 0 0,-3 1-128 0,-1-1 160 0,0 2-160 0,-1 1 160 16,-1 0-160-16,1 3 0 0,1 0 0 0,-1 2 0 31,-4 1-480-31,3 2 32 0,1 0 0 0,1 3 0 0,1 3-848 0,1 1-176 0,1 1-16 0,3 1-16 16,-1-1-1040-16,0 2-208 0,2 0-32 0,0 0-13952 15</inkml:trace>
  <inkml:trace contextRef="#ctx0" brushRef="#br1" timeOffset="15821.3">5375 8093 8287 0,'-3'-7'368'0,"1"4"80"0,0-2-448 0,0 0 0 0,-1-2 0 0,1 1 0 0,-1-1 6080 0,1 1 1152 0,-1 0 208 0,1 1 48 15,-1-2-5248-15,0 1-1072 0,-1 1-208 0,0 1-32 16,-2-1 112-16,1 2 32 0,-2 1 0 0,3-1 0 16,1 1-416-16,-2 1-80 15,-1 0 0-15,-2 1-16 0,2 1-128 0,0 2-32 0,-1 2 0 0,1 0 0 16,-1 2-208-16,0 1-32 0,1 0-16 0,-1 2 0 15,2 2-144-15,-1 1 0 0,1 0 0 0,0 0 128 16,3 1-128-16,1-1 0 0,1 1 0 0,2-2 0 0,-1-1 0 0,2-1 0 16,0-2-176-16,1 1 176 0,2-2-128 0,1-2 128 15,2-1-128-15,0-3 128 0,-1-2 0 0,3-2-160 32,-1 0 160-32,2-2 0 0,1-2 0 0,0-1 0 15,-3 0 0-15,2-5 0 0,-1-1 0 0,-3 0 0 0,-2 0 0 16,-1-1 208-16,-2 1 0 15,-3 0 0-15,-1-1 0 0,-1 1-80 0,-3 1-128 0,0 2 176 0,-3 0-176 16,-1 0 160-16,0 1-160 0,-1 0 128 0,-2 2-128 16,1 3 0-16,-3 0 128 0,2 2-128 0,2 2 0 0,0 0 0 0,3 1 0 15,-1 1-144-15,1 0 144 16,-1 1-512-16,1 2 16 0,0-1 0 0,7-3 0 31,0 0-1744-31,0 0-336 0,0 0-80 0,0 0-9168 0,0 0-1824 0</inkml:trace>
  <inkml:trace contextRef="#ctx0" brushRef="#br1" timeOffset="16425.231">5313 7225 26655 0,'0'0'576'0,"0"0"128"0,0-6 32 0,0 0 32 0,-1-3-624 0,1 0-144 0,0-1 0 0,0-1 0 0,0 1 0 0,-1 0 0 0,-2 1 0 16,1-2 3152-16,-1 2 608 0,0 0 112 0,0 2 32 0,-1 2-2432 0,0 0-464 16,-1 2-112-16,1 0 0 0,-4 1-336 0,1 1-64 0,1-1-16 0,-1 4 0 15,1 1-224-15,-2 2-32 0,-1 3-16 0,-1 1 0 16,1 1-208-16,-2 1 144 0,0 2-144 0,0 0 128 31,2 1-128-31,1 2 0 0,0 0 0 0,2 1 0 0,0-2 0 0,2 1 0 16,0-1 0-16,4-1 0 15,3 0 0-15,1-3-176 0,3-2 176 0,0-1-128 0,2-1 128 0,1-3-160 0,1-1 160 0,1-1-160 16,0-4 160-16,0-1 0 16,1-3 0-16,0-2 0 0,-1-1 0 0,-1-1 0 15,1-1 0-15,-2-4 128 0,1-2-128 0,-1 1 0 0,-3-2 0 16,-2 1 224-16,-2 0 32 16,-1 1 0-16,-2-1 0 0,-3 1-128 0,-2-1 0 15,0 3-128-15,-2 1 192 0,1-1-192 0,-2 2 144 0,0 1-144 0,-2-1 128 16,1 1-128-16,0 2 0 0,0 3 0 15,3 0 0-15,-1 3 0 16,1 0 0-16,6 3 0 0,-5-4-192 0,5 4-128 0,0 0-32 0,0 0 0 31,0 0-1232-31,0 0-240 0,5 3-48 0,3-1-16 16,1-1-928-16,2 1-192 0,1 0-48 0</inkml:trace>
  <inkml:trace contextRef="#ctx0" brushRef="#br1" timeOffset="17010.957">6475 7008 21183 0,'0'0'1888'0,"0"-5"-1504"0,2-2-384 0,0-1 0 0,-1 2 0 15,0-1 0-15,-1 1 0 0,0-1 4160 0,-1 0 768 16,-1 1 160-16,1 0 32 0,-3 2-2992 0,4 4-592 0,-2-6-112 0,-1 2-16 15,-1 0-576-15,0 1-96 0,0 2-32 16,-2 1 0-16,1 0-256 0,-1 1-48 0,2 2-16 0,-4 1 0 16,0 1-208-16,-2 4-48 0,1 1-128 0,0 2 192 15,0 1-192-15,0 1 0 0,0 1 0 0,1 2 0 16,-1-1 0-16,2 3 0 0,1 1 0 0,2 4 0 16,3-1 0-1,2-2 0-15,1-3 0 0,1-1-144 0,1-3 144 0,2-3-208 0,6-1 80 16,2-3 128-16,-1-4 0 0,1-2 0 15,2-1 0-15,0-3-192 16,2-3 192-16,0 0-192 0,0-3 192 0,0-1 0 0,-1 0 128 0,-1-2-128 16,-3 0 192-16,-2-1-16 0,-1-4-16 0,-1 2 0 15,-3-1 32-15,-1 1 0 0,-2 2 0 0,-4-1 0 16,-3-1-16-16,-2 2 0 0,-3 1 0 0,-1 1 0 16,-2 2-32-16,0 1 0 0,-3 1 0 0,-1 1 0 15,-1 2-144-15,-1 1 0 0,1-2 144 0,-3 5-144 16,-2 1 0-16,5 1 0 0,2 1 0 15,2-1-1520 1,-1 0-368-16,5 0-80 0,1 2-16 16,-2 0-1088-16,4 0-208 0,2 1-48 0</inkml:trace>
  <inkml:trace contextRef="#ctx0" brushRef="#br1" timeOffset="17937.789">6162 5653 21183 0,'0'0'1888'0,"0"0"-1504"0,-4-7-384 0,-1 1 0 0,5 6 2592 0,-5-7 448 0,5 7 96 0,-7-8 0 16,-3 1-832-16,4 1-192 0,0 1-16 0,1 0-16 0,-2 2-912 0,1 1-176 15,6 2-32-15,-9-2-16 16,-2-1-432-16,0 3-64 0,0 2-32 0,0 1 0 0,1 1-192 0,-2 3-32 15,-1 3-16-15,1 1 0 0,0-1-176 0,-1 2 0 16,1 2 0-16,2 1 0 0,2 2 0 0,2 1 0 16,0-1 0-16,3 5 0 0,2-3 0 15,1-6 0-15,3-1 0 0,4-1 0 0,0-1-224 16,2-1 80-16,2-4 16 0,0-1 128 0,2-2 0 0,3-3 0 0,4-5-128 31,-1 0 128-31,-1-2 0 0,1-6 0 16,-3-2 0-16,-4 3 0 0,-2 0 0 15,-3 2 0-15,1 0 192 0,-5 0-32 0,-4-3-16 0,-1 0-144 16,-5 3 0-16,1 1 0 0,-2 1 192 0,-2 1 16 16,-3 2 0-16,-2 3 0 0,-1 1-208 0,-1 1-128 15,-1 0 128-15,-4 9-208 0,1 5 208 16,4-4 0-16,-5 9 0 0,3 1 0 16,6-1 0-16,6-4-20352 0</inkml:trace>
  <inkml:trace contextRef="#ctx0" brushRef="#br1" timeOffset="18525.892">5661 6424 25103 0,'0'0'1104'0,"0"0"240"0,-1-5-1072 0,-1-2-272 0,0 0 0 0,0-1 0 0,1 0 1856 0,0 0 304 0,-2 0 64 0,3 8 16 0,-2-7-576 0,2 7-128 16,0 0 0-16,-5-6-16 0,5 6-1216 15,0 0-304-15,-9 2 0 0,1 3 848 0,4-1 112 16,-1 2 32-16,1 3 0 0,-2 3-768 0,2 1-224 15,0 2 0-15,0 3 128 0,2 1-128 0,2-1 0 16,1 1 0-16,0 0-128 0,0 0 128 0,2 1-128 0,1-2 128 0,4-3-128 16,-2-3 128-16,4-1 0 0,1-2 0 0,2 0 0 15,0-2 0-15,1-4-128 0,-2-3 128 0,1-2 0 16,-1-2 0-16,3-1 176 0,-2-3-16 0,0-1 0 16,0-2-32-16,-2-2 0 0,-2-1 0 0,-4-2 0 15,1-1 112-15,-2 0 16 0,-1 1 0 0,-2-2 0 0,-2 1-112 0,-2 0-16 16,-1 2 0-16,-5-6 0 15,-3 3 0-15,0 3 0 0,0 1 0 0,2 3 0 0,-3 2-128 0,2 3 0 16,0 2 0-16,-1 3 0 31,-2 2-1424-31,2 1-320 0,2 1-64 0</inkml:trace>
  <inkml:trace contextRef="#ctx0" brushRef="#br1" timeOffset="21130.724">8075 5754 30207 0,'2'-2'0'0,"-1"0"0"0,2-2 0 0,10-9 0 0,-13 13 1920 0,4-4 400 0,-1-2 80 0,-1 1 16 0,1-1-512 0,-3 6-112 0,0 0 0 0,0 0-16 16,0-5-608-16,0 5-112 0,-1-5-32 0,1 5 0 31,0 0-1024-31,0 0-352 0,-7 4 0 0,0 0 0 0,-1 1 1296 0,-1 1 256 16,-1 3 48-16,1 2 16 16,2 2-928-16,0 3-176 0,0 0-32 0,-1 7-128 0,3 1 0 15,2-2 0-15,2-1 0 0,1-1 0 0,2-2 0 0,2-3 0 0,4 0 0 16,3-2 0-16,1-5 0 0,1-1 0 15,0-4 0-15,3-2 0 0,1-2 0 0,2-3-144 16,2-5 144-16,6-6 0 0,-1-3 128 16,-4 2-128-16,-2-2 176 0,-3-1-176 0,-4 1 192 15,-2-2-32-15,-2 0 0 0,-3 0 0 0,-4 1 0 0,-2 1-32 0,-2 0-128 16,-2 1 192 0,-2 1-64-16,-2 4-128 0,-3 2 192 0,1 1-192 0,0 3 192 15,-2 0-192-15,1 2 0 0,-2 2 0 0,-8 7-10192 47,3 2-1920-47,5-1-384 0</inkml:trace>
  <inkml:trace contextRef="#ctx0" brushRef="#br2" timeOffset="36937.45">6708 6756 22399 0,'0'0'496'0,"0"0"96"0,2-13 32 0,-2 13 0 0,0 0-496 0,2-5-128 0,-2-1 0 0,1 1 0 0,-1-1 1616 0,1 1 304 0,-1-1 64 0,0 1 16 0,0-1-272 0,0 1-48 16,0-1 1328-1,-1 1-1408-15,0 0-288 0,1 5-48 0,0 0-16 0,0 0-480 0,0 0-80 0,-3-5-32 0,3 5 0 32,0 0-208-32,0 0-64 0,0 0 0 0,0 0 0 15,-6-1-160-15,6 1-32 16,-5 1-16-16,-1 1 0 0,1 0-176 0,0 0 128 0,1 2-128 0,-1-1 128 0,0 1-128 0,1 2 0 15,0-1 0-15,2 2 0 0,-1-1 144 0,1 2-144 16,2 1 160-16,-2 0-160 0,1 1 0 0,0 0 0 16,0-1 0-16,1 1 0 0,1-1 0 0,3 2 0 15,-1-1 0-15,2-1 0 16,2-1 0-16,0-1 0 0,-1 0 0 0,2-2 0 0,-2 0 0 0,2-2-160 16,-2 0 160-16,1 0 0 0,1-2 0 0,0-1 0 15,-1 0 0-15,4-1 0 0,-1-2 0 31,-2 1 0-31,-1 0 128 0,-2-1-128 0,1 0 0 16,-1 0 0-16,0 0 144 0,-2-2-144 0,1 0 0 0,0-1 160 0,-2 1-160 0,-1-1 128 0,0 1-128 16,-1-3 160-16,-2-2-160 0,-2 0 256 0,0 1-128 15,0-1-128-15,-2 0 144 0,2 1-144 0,-1 1 160 16,0 2-160-16,-1-1 160 0,1 0-160 31,-1 2 144-31,2 1-144 0,-2-1 128 0,2 2-128 0,-1 0 128 0,-1 1-128 16,1 2 128-16,0 0-128 0,0 2 0 0,0 0 0 15,1 2 128-15,-2 2-128 0,0 0 0 0,-1 2 0 16,1 1 0-16,0 2 0 0,1 1 0 0,0 1 0 16,2-1 0-16,0 0 0 0,-1 0 0 0,1 0 0 0,3 1 0 0,2-2 0 15,0 0 0-15,1-2-176 0,0-1 176 0,-1 0-128 16,2-2 128-16,3 0 0 0,1-3 0 0,2-1 0 0,-3 0 0 16,2-4 0-16,0 0 0 0,0-2 0 0,1-1 0 15,0 0 0-15,-2-1 0 16,1 0 0-16,0-4 0 0,-1 0 0 0,-2 1 0 0,1 2 0 15,-2-2 0-15,-1 0 128 0,-2 0-128 0,-1 0 0 16,-1 2 0-16,0-1 128 0,-1-1-128 0,-1 0 128 16,-3 2-128-16,3-1 128 15,-2 1-128-15,-1 2 0 0,0-1 0 0,-2 2 128 0,1 0-128 0,-1 0 0 16,0 2 0-16,-1 0 128 16,-1 2-128-16,1 0 0 0,1 2 0 0,1 1 0 0,-2 2 0 15,-1 0 0-15,2 3 0 16,-1 2 0-16,1 1 0 0,1 0 0 0,-1 0 0 15,1 0 0-15,0 3 0 0,3 0-128 0,1-1 128 0,0-2 0 0,4-2 0 0,-1 0 0 16,-2-1 0-16,3-1 0 0,2-3 0 0,4 0-128 16,-3 0 128-16,3-2 0 15,1-2 0-15,0-1-128 0,-4-1 128 0,1-1 0 16,2 1 0-16,-1-1 0 0,0-2 0 0,-2 1 0 16,1-1 0-16,-2-2 0 0,0-1 0 15,0 2 0-15,-1-1 0 0,-1 0 0 0,0 2 0 0,2-1 128 0,-4 1-128 31,-2-1 0-31,-2 0 128 0,0 0-128 0,1 1 0 0,-1-1 0 16,1 2 0-16,0 0 128 0,-2 0-128 0,2 2 0 16,3 2 0-16,-6-2 0 0,1 0 0 0,-1 2 0 0,1 1 0 15,-2 0 0-15,1 2 0 0,1 0 0 0,1 3 0 16,0-1 0-16,-2 1 0 0,1-1 0 16,5 4 0-16,-2 0 0 0,1 0 0 0,0 0 0 15,0-2 0-15,1 1-128 0,1-1 128 0,1-1 0 16,2 0 0-16,0-1-128 0,-4-5 128 0,5 5 0 15,0-2 0-15,3-1 0 0,-1-1-128 16,-7-1 128-16,7 0 0 0,0 0 0 0,-7 0 0 16,6-1 0-16,2-1 0 0,-8 2 0 0,4-3 0 0,1-2 0 0,-1 1 0 15,-4 4 0-15,3-6 0 0,0 1 0 0,-2-1 0 16,-1 6 0-16,-1-5 128 0,0-1-128 0,-2 1 0 16,0-1 0-16,0 1 128 0,-1 0-128 0,1 1 0 0,-2-1 0 0,0-1 0 15,1 2 0-15,-1-1 0 16,1 1 0-16,0-1 0 0,-2 1 0 0,1 1 0 0,-1-1 0 0,0 2 0 15,0 1 0-15,6 1 0 0,0 0 0 16,-5 1 0-16,-1 1 0 0,6-2 0 0,-5 6 0 16,-1-1 0-1,2 2 0-15,0 0 0 0,0 3 0 0,1 1 0 16,-1-2 0-16,1 1 0 0,1-1 0 0,1 0 0 16,1 0-144-16,0 0 144 0,0-2 0 0,0 0 0 15,0-2 0-15,0-5 0 0,3 7 0 0,-3-7 0 0,0 0 0 0,0 0 0 16,4 3 0-16,3-4 0 0,-1-1 0 15,-2-1 0-15,0-2 0 0,2 1 0 0,-2-1 0 16,0 0 0-16,-1-1 0 0,0 0 0 0,-2-1 0 16,-2 1 0-16,0-1 0 0,1 0 0 0,-2 1 0 15,-3-1 0-15,2 1 0 0,0-1 0 0,0 2 128 16,-2-2-128-16,2 1 0 0,-2 2 0 0,2 0 0 0,-1 0 0 0,4 4 0 16,-5-2 0-16,5 2 0 15,0 0 0-15,-6 1 0 16,-1 1 0-16,2 2 0 0,5-4 0 0,-6 5 0 0,1 1 0 0,0-1 0 0,2 2 0 0,1-1 0 0,0 1-144 15,0-1 144-15,0-1 0 0,2-5 0 0,0 7 0 0,0-7 0 32,0 5 0-32,0-5 0 0,0 0 0 0,0 0 0 15,0 0-144-15,6 5 144 0,-6-5 0 0,0 0-144 16,0 0-128-16,5 1-32 0,1-1 0 0,-6 0 0 31,0 0-2384-31,6-1-496 0,-6 1-80 0</inkml:trace>
  <inkml:trace contextRef="#ctx0" brushRef="#br2" timeOffset="44763.079">2918 5468 3679 0,'0'0'320'0,"0"0"-320"0,4-4 0 0,0-3 0 0,-1-1 0 0,0 2 0 0,1 0 0 16,-1 1 3744-16,0 0 672 0,-1 0 144 0,1-1 32 15,-1 0-1888-15,0-1-368 0,0 1-80 0,0-1-16 0,0 2 16 0,-1-1 0 16,-1 1 0-16,0 0 0 0,0 5-464 0,0 0-80 0,0 0-32 0,0 0 0 16,-1-4-416-16,1 4-96 15,0 0-16-15,-5-4 0 0,1 2-400 0,-2 1-96 16,1 0-16-16,0 2 0 0,1 2-288 0,-3 2-64 15,0-1-16-15,0 3 0 0,2 1-272 0,0 0 128 16,-3 3-128-16,2 3 0 0,-1-1 0 0,2 1 0 0,0 0 0 0,2 2 0 0,1 0 0 0,2 0 0 31,1-1 0-31,1-1 0 0,0 1 0 0,2-1 0 16,-1-1 128-16,2-2-128 0,2-2 0 0,0-1 0 0,0-3-128 0,2 0 128 16,0-3-128-16,2-2 128 15,-2-2 0-15,2-4-144 0,0-2 144 0,-2 0 0 0,0-2 0 16,0-1 0-16,0 1 0 0,-5 0 0 0,2 0 0 0,1 0 0 0,-2 1 144 15,-2-1-144-15,-3-1 0 0,-2 1 0 16,-1 3 0-16,0 0 0 0,-2-1 224 0,0 3-64 16,-2-1-16-16,-3 1 0 0,0 1-144 0,1 0 0 0,1 2 0 31,-2 1 0-31,0 1 192 0,0 2-192 0,-1 1 192 0,2 1-192 0,0 1 0 16,1 2 0-16,0 3 0 15,1 1 0-15,2 0 0 0,0 0 0 0,2 0 0 0,0 0 0 16,1 0 0-16,2-1 0 0,1-2 0 0,1 1 0 0,0-1 0 15,5-3 0-15,0-1 0 0,0-2 0 0,0-1 0 16,0-1-144-16,1 0 144 16,0-2 0-16,2-6 0 0,-1-1 0 0,-1 1 0 0,0-1 0 15,-2-1 0-15,1 1 0 0,-1 0 0 0,-2 0 0 16,-3 1 0-16,1-1 0 0,0 0 0 0,-2-1 0 16,0 0 0-1,-1 1 0-15,-1 1 0 0,-1-1 176 0,0 1-176 16,-1 0 192-16,-1 2-192 15,0-1 128-15,1 2-128 0,-2-1 0 0,1 3 0 0,-2 1 128 0,0 0-128 0,-1 0 0 0,1 4 0 16,2 0 0-16,0 2 0 0,0 2 0 0,1 0 0 16,-1 2 0-16,2 2 0 0,0 0 0 0,0 1 0 15,1 1 0-15,0 0 0 0,1-1 0 0,2-1 0 16,1 0 0-16,1 0 0 0,1-2 0 0,1 0 0 16,2-1 0-16,-3-3 0 0,3-2 0 15,-1-2 0-15,2-1-144 0,1-1 144 0,-4-1 0 16,1-2 0-16,-1 0 0 0,0-2 0 0,0 1 0 15,2-2 0-15,-3 0 0 0,0 1 0 0,0-2 0 0,-1 0 0 32,-2 0 0-32,-1 1 0 0,0 2 0 0,-1 0 0 0,0 1 0 0,-1 0 128 0,-1 1-128 0,3 4 0 0,0 0 0 0,-6-2 128 15,1 1-128-15,-1 2 0 0,0 2 0 0,-1 2 0 16,0 0 0-16,2 2 0 0,-1 0 0 16,1 2 0-16,-1 0 0 0,2 1 0 0,1 1 0 0,1 0 0 15,-2 0 0-15,3 1 0 0,-2-1 0 16,3 0 0-16,1-2 0 0,1-2 0 0,1 0 0 0,1 0 0 15,-2-2 0-15,-2-5 0 0,5 3 0 0,-5-3-128 16,7 0 128-16,0-1 0 0,-1-1 0 0,2-3-128 31,0-3 128-31,-2 0 0 0,0 1 0 0,-1 0 0 0,0 0 0 16,-2 2 0-16,-1-1 0 16,-1 1 0-16,-1 5 0 0,0-6 0 0,-1 1 0 0,1 5 0 0,-3-5 0 0,3 5 0 15,-5-3 0-15,1 1 128 0,4 2-128 0,-8 0 0 16,0 0 0-16,0 1 0 0,0 2 0 0,3 0 0 0,-2 0 0 0,0 0 0 15,1 0 0-15,1 1 0 32,5-4-992-32,0 0-160 0,0 0-48 0,0 0-13232 0,0 0-2656 0</inkml:trace>
  <inkml:trace contextRef="#ctx0" brushRef="#br2" timeOffset="69380.601">2562 2283 21183 0,'0'0'1888'0,"0"-8"-1504"0,-1 1-384 0,2 0 0 0,0-3 1056 0,1 2 144 15,0 1 16-15,-1 0 16 16,0-1 656-16,-1 8 128 0,3-8 32 0,-3 8 0 0,4-6-656 0,-4 6-128 0,0 0-32 0,0 0 0 15,0 0-384-15,0 0-80 0,0 0 0 0,0 0-16 16,0 0-304-16,0 0-48 0,4 8-16 0,0 2 0 16,-2 0-128-16,-1 3-16 0,-2 4-16 0,-1 2 0 15,-1 0-224-15,2 3 144 0,0 2-144 0,-1 0 128 0,-2 2-128 0,0-1 0 16,2 1 144-16,0-2-144 16,-1 0 0-16,0-1 0 0,2-2 0 0,1-2 128 0,-1-2-304 0,1-1-48 15,0-2-16-15,0 2 0 31,1-2-560-31,2-1-112 0,-1-2-32 0,0-1 0 0,-2-10-1344 0,2 9-272 0,-2-9-48 0,0 0-7232 16,6 10-1440-16</inkml:trace>
  <inkml:trace contextRef="#ctx0" brushRef="#br2" timeOffset="69715.899">2413 2602 20271 0,'-11'-5'896'0,"11"5"192"0,-8 2-880 0,8-2-208 15,-9 3 0-15,1-2 0 0,8-1 3072 0,0 0 576 16,-6 4 128-16,6-4 0 0,0 0-1728 0,0 0-368 15,0 0-64-15,0 0-16 0,0 0-720 0,0 0-160 16,0 0-16-16,10-3-16 0,1-1-208 0,1 1-32 16,2 0-16-16,-2-2 0 0,0-1-224 0,0-1-32 15,0 1-16-15,1-1 0 0,-1-1-160 0,0 3 192 16,-2-1-192-16,2 3 192 0,0-1-192 0,2 1-256 16,-2 1 64-16,1 0 16 15,-2 1-1280-15,1 1-256 0,0 0-48 0,0 1-16 16,-1-1-1760-16,0 0-368 0</inkml:trace>
  <inkml:trace contextRef="#ctx0" brushRef="#br2" timeOffset="70212.892">3079 2204 29199 0,'0'0'1280'0,"0"0"288"0,-3-7-1248 0,3 7-320 0,0 0 0 0,-2-8 0 0,0-1 1744 0,2 9 304 16,0-7 48-16,0 7 16 0,0 0-432 0,0 0-80 15,0 0 0-15,0 0-16 0,0 0-656 0,0 0-128 16,0 0-32-16,0 0 0 0,0 0-256 0,1 13-64 16,0 3-16-16,-1 3 0 0,-2 2-208 0,-1 3-32 15,-1 2-16-15,2 3 0 0,-1 1-176 0,0 3 0 0,-2-1 144 0,1 0-144 16,-2-1 0-16,3 0 0 16,2-1 0-16,2 0 0 0,1-3-960 0,2 2-272 0,0-1-48 0,0 1-16 15,1-2-2176-15,-1 0-432 0</inkml:trace>
  <inkml:trace contextRef="#ctx0" brushRef="#br2" timeOffset="71079.366">7047 4257 17503 0,'-6'-1'1552'0,"-2"0"-1232"0,-2 0-320 0,10 1 0 0,0 0 3792 0,0 0 704 0,-3-6 144 0,3 6 32 0,0 0-2480 0,0 0-480 0,0 0-112 0,0 0 0 16,-1-6-576-16,1 6-96 0,0 0-32 0,5-7 0 0,2 3-528 0,2-1-112 0,1 1-32 0,0 1 0 31,-2 0-224-31,2 0 0 0,1 0 128 0,2-1-128 16,1-1 0-16,1 2 0 0,0-1 0 0,1 2 0 15,-3 0 0-15,2 0 0 0,2 0 0 0,7-1 0 16,-1 1 0-16,-3 0 0 0,0 0 0 31,0-2-3904-31,-1 2-736 0,0-1-144 0</inkml:trace>
  <inkml:trace contextRef="#ctx0" brushRef="#br2" timeOffset="71330.727">7548 3947 34559 0,'0'0'1536'0,"-8"-1"304"0,8 1-1472 0,0 0-368 0,0 0 0 0,0 0 0 16,-7-4 1552-16,7 4 240 0,0 0 64 0,0 0 0 15,-7 7-656-15,3 2-128 0,1 2-32 0,1 2 0 16,0 2-464-16,1 4-112 0,1 3-16 0,0 2 0 16,-1 4-272-16,1 0-176 0,0 2 192 0,0 2-192 0,0 0 0 0,0 2 0 15,0 1 0-15,2 3 0 32,1-1-1472-32,2 0-208 0,-2-1-48 0,0-1 0 15,3-1-1680-15,-3-1-352 0,0 4-64 0,-6-4-16 0</inkml:trace>
  <inkml:trace contextRef="#ctx0" brushRef="#br2" timeOffset="74434.543">1494 8437 11055 0,'-5'3'480'0,"0"1"112"0,-2-1-464 0,0-1-128 0,1-1 0 0,0 0 0 0,2 0 5056 0,4-1 1008 0,0 0 192 0,0 0 32 0,-4-3-3712 0,4 3-736 15,-3-5-160-15,3-3-16 0,1-1-752 0,3-3-144 16,-1-2-16-16,1-3-16 0,3 0-224 0,1-4-64 15,-3-2 0-15,4-4 0 0,1-1-192 0,2-2-32 16,-2-1-16-16,2-1 0 0,1-1-80 0,-1-1 0 16,-1-1-128-16,0 0 192 15,0 0-192-15,-1-1 176 0,-1-1-176 0,1-8 160 16,0 1-160-16,0 6 0 0,-3 3 0 16,0 0 0-16,-1 5 192 0,1 3-192 0,-1 3 192 0,-3 3-192 0,0 3 160 15,3 3-160-15,-4 0 160 0,-2 4-160 16,2 4 0-16,0 1 0 0,-2 6 128 0,0 0 0 15,0 0 0-15,0 0 0 16,0 0-128-16,0 11 160 0,2 4-160 0,0 9 160 0,-1 2-160 0,-2-3 0 0,1 0 0 16,2 0 0-16,0-1 0 0,0 0 0 15,2 5 0-15,-1-3 0 0,0-4 0 0,2-3 0 16,-1-2 0-16,0-2 0 0,0-3 0 0,1-4 0 31,2-2 0-31,-2-5 0 0,2-3 0 16,1-2-144-16,-2-4-16 0,2-3 0 0,2-9 0 0,0-1 160 0,-1-1 0 0,-1 0 0 15,1-1 0-15,-1 0 0 0,0 0 0 0,-1 1-128 0,1 0 128 0,-1 1-160 16,-2 0 160-16,1 2-160 0,-2 0 160 0,0 1-208 16,0 2 80-16,-2 1 128 0,0 3-144 0,0 3 144 15,0 1 0-15,0 3 0 0,-2 2-128 0,0 5 128 16,0 0 0-16,0 0 0 0,0 0-144 0,0 9 144 31,-2 3 0-31,2 2-144 0,2 2 144 0,-1 3 0 16,0 1 0-16,0 2 0 0,1 0 0 0,0 1 0 0,0 1 0 0,3 0 0 15,0 2 0-15,1-1 0 0,0 1 0 16,1 1 0-16,1-1 0 0,1 0-128 0,-1-3 128 0,2-2 0 0,-1-3-272 0,-1-1 16 16,-1-2 16-16,1-2 0 15,2-2-1936-15,-2-1-384 0,-3-2-64 0,1-3-14224 16</inkml:trace>
  <inkml:trace contextRef="#ctx0" brushRef="#br2" timeOffset="74747.897">2129 7721 6447 0,'0'0'576'0,"-4"-2"-576"0,1 0 0 0,3 2 0 0,-5-2 5872 0,5 2 1056 0,0 0 224 0,-4 3 32 0,-1 1-4368 0,1 2-864 16,1-1-176-16,1 3-48 0,-1 1-608 0,2 2-128 0,0 2-32 0,1 2 0 15,1 2-400-15,0 0-96 0,-1 2-16 0,0 2 0 16,1 0-192-16,1 1-64 16,-2-2 0-16,1 2 0 0,0 0-192 0,1 0 0 0,-2 0 0 0,3 15 0 31,2-4-240-31,-1-4-144 0,-2-6-16 0,0-4-18928 0</inkml:trace>
  <inkml:trace contextRef="#ctx0" brushRef="#br2" timeOffset="78220.586">6563 9498 18431 0,'0'0'1632'0,"0"0"-1312"0,0 0-320 0,-4 6 0 0,4-6 2784 0,-3 6 480 16,3-6 112-16,0 0 16 0,0 0-944 0,0 0-176 15,0 0-32-15,0 0-16 0,0 0-1776 16,-2-6-448-16,2-3 0 0,1-3 1792 0,1-1 256 16,1-1 64-16,2-3 16 0,-1-3-1360 0,1-1-256 15,2-1-64-15,-1-1-16 0,1-2-128 0,0-2-32 16,-1-2 0-16,1-2 0 0,0-2-96 0,0-1-32 16,1-1 0-16,0-1 0 0,-1-2-144 0,1 1 128 0,0-2-128 15,-3-5 128-15,3 1-128 0,-1 4 0 0,-1 4 0 16,-1 2 0-16,0 4 128 0,-3 4-128 0,1 3 128 15,-1 3-128-15,0 2 0 0,0 3 0 0,0 2 0 16,-1 3 0-16,1 3 0 0,-4 0 0 0,2 6 0 0,0 0 0 16,0 0 0-16,0 0 0 0,0 0 0 0,0 0 0 0,3 8 0 15,-2 1 0-15,0 2 0 0,1 3-160 0,0 1 160 16,0 2 0-16,2 0-144 16,-1 2 144-16,0 0 0 0,2-2 0 0,1 3 0 15,1-1 0-15,-2-5 0 0,1-1 0 16,-1 0-192-16,1-4 32 0,-1-1 16 0,1-1 0 15,-1-3 144-15,-5-4-208 0,8 2 80 0,-1-2 128 16,-2-3-176-16,2-1 176 0,-2-2-128 0,3-6 128 16,0-1 0-16,-2-1 0 0,3-6 0 15,0-1 0-15,-1 1 0 0,0-5 0 0,1 1 0 16,-1 3 0-16,0 2 0 16,-2 1-512-16,0 1 0 0,0-1-16 0,-1 2 0 0,-2-1 528 0,0 4 0 15,2 1 0-15,-3 1 0 16,0 2 0-16,0 4 0 0,-2 5 0 0,0 0 0 0,0 0 0 0,1 6 0 15,1 3 0-15,0 3 0 0,-1 3 0 0,1 11 0 16,1 2 0-16,0 0 0 0,0 0 0 16,1 3 0-16,0 1 0 0,-1 0 0 0,0 0 0 15,2 1 0-15,-1 0 0 0,0 0 0 0,2-1 0 0,2-1-256 16,-2-3-112-16,0-2-16 0,1 1 0 0,0-3 384 16,-2-5 0-16,1-3-8752 15,-1-3-1984-15,0-5-400 0</inkml:trace>
  <inkml:trace contextRef="#ctx0" brushRef="#br2" timeOffset="81527.554">7090 9249 3679 0,'0'0'160'0,"0"0"32"0,0 0-192 0,0 0 0 0,0 0 0 0,0 0 0 0,0 0 4544 0,0 0 848 0,0 0 176 0,0 0 48 0,0 0-2528 0,0 0-496 0,0 0-96 0,0 0-32 16,5-17-288-16,-12 21-48 0,7-4-16 0,0 0 0 0,-4 3-432 0,4-3-80 0,-6 2-32 0,6-2 0 31,0 0-448-31,0 0-96 0,0 0 0 0,0 0-16 16,0 0-432-16,0 0-96 0,0 0-16 0,0 0 0 16,0 0-272-16,0 0-48 0,0 0-16 0,0 0 0 15,0 0-128-15,0 0 0 0,0 0 0 0,0 0 0 16,0 0 0-16,0 0 0 0,7 2 0 0,-1 1 0 15,0-1 0-15,2 0 0 0,-1-1 0 0,8-1 0 32,1-2-960-32,0 1-64 0,-5 1 0 0,0-1-13648 15,-2 0-2736-15</inkml:trace>
  <inkml:trace contextRef="#ctx0" brushRef="#br2" timeOffset="81907.175">7412 9059 8287 0,'0'0'736'0,"0"0"-592"0,0 0-144 0,0 0 0 16,-3-6 5360-16,3 6 1040 0,0 0 192 0,0 0 64 0,0 0-3536 0,0 0-704 16,0 0-144-16,0 0-32 0,0 0-928 0,0 0-192 15,0 0-32-15,0 7-16 0,0 1-384 0,0 2-80 0,0 2-16 0,0 2 0 16,0 0-288-16,1 1-64 0,1 3-16 0,-2 6 0 31,0 1-224-31,0-1 0 0,-2-2 0 0,1 0 0 0,1 0 176 0,1 0-176 0,1 0 160 16,-2-2-160-16,0 0 0 0,1 0 0 0,0 2 0 15,0-2 0-15,1-5 0 0,1-2 0 47,1-1-2368-47,-1-4-368 0,0-1-64 0,-3-7-9488 0,0 0-1920 0</inkml:trace>
  <inkml:trace contextRef="#ctx0" brushRef="#br2" timeOffset="85958.95">2198 9437 18543 0,'0'0'816'0,"0"0"176"0,0 0-800 0,0 0-192 0,0 0 0 0,0 0 0 0,0 0 1728 0,0 0 320 0,0 0 48 0,0 0 16 0,0 0-64 0,0 0-16 16,9-10 0-16,-9 10 0 0,0 0-1632 16,0 0-400-16,0 0 0 15,0 0 2128-15,0-4 352 0,0-1 64 0,0 5 16 0,3-4-1632 0,-1-1-320 16,1 1-64-16,0 0-16 0,2-2-224 0,-1 1-48 15,1-1-16-15,0 1 0 0,2-3-112 0,-1 0 0 16,1 1-128-16,1-1 192 0,-1 0-192 0,1 2 0 0,0-1 128 0,1 0-128 16,-1 2 0-1,1 0 0-15,-1 3 0 16,0 1 0-16,-1 1 0 0,1 1 0 0,0 1 0 0,0 1 0 0,0 1 0 0,0 3 0 0,3 5 0 0,0 1 0 31,-1-1 0-31,0 1 0 0,0 0 0 0,-1 1 0 16,1 0 0-16,0 0 0 0,1-1 0 0,-1 1 0 15,-1-2 0-15,3 2 0 0,-1 0 0 16,-1-2 0-16,0 0 0 0,-5-3 0 0,2 0 0 16,0 0 0-16,-1 2 0 0,2-1 0 0,0-1 0 0,-3-2 0 15,-1 1-192-15,1 0-96 0,-1-2-16 0,0 1 0 16,0 0-1136-16,-4-7-224 0,2 7-64 0,0 0 0 16,-2-7-896-16,1 5-192 0,-1-5-48 0,0 0-11456 15</inkml:trace>
  <inkml:trace contextRef="#ctx0" brushRef="#br2" timeOffset="86246.624">2585 9360 20783 0,'-4'-10'912'0,"4"10"208"0,-1-9-896 0,2 0-224 0,2 2 0 0,-1-1 0 0,-1 0 1984 0,-1 8 336 0,1-6 80 0,-1 6 16 0,1-7-560 0,-1 7-128 16,0 0 0-16,0 0-16 0,0 0-496 0,0 0-112 0,0 0-16 0,0 0 0 15,-8 5-640-15,1 1-128 0,0 4-16 0,-3 3-16 16,1 4-288-16,0 1 128 16,-2 3-128-16,-2 2 0 0,0 1 144 0,2-8-144 15,0 2 0-15,0 1 144 0,-2 3-144 0,1 0 0 0,1-1 0 0,1 0-176 31,2-1-208-31,4 0-32 0,1-2-16 0,0-2 0 16,3-1-2640-16,2-2-544 0,0-5-96 0</inkml:trace>
  <inkml:trace contextRef="#ctx0" brushRef="#br2" timeOffset="87127.11">2882 8984 15663 0,'0'0'1392'0,"0"0"-1120"0,0 0-272 0,-4-7 0 0,2-1 2304 0,2 8 416 0,-2-8 80 0,1 1 16 0,1 7-448 0,0-8-96 0,0 8-16 0,1-7 0 0,0-1-656 0,-1 8-144 0,-1-9-32 0,1 9 0 0,-1-6-320 0,1 6-64 0,-3-6-16 0,3 6 0 0,0 0-304 0,0 0-64 0,-6-2-16 0,6 2 0 0,0 0-320 0,-8 2-80 16,3 2-16-16,-1 2 0 0,1-1-224 0,1 2 128 16,-1 0-128-16,1 1 0 0,0 1 0 0,2 1 0 15,0 0 0-15,1 0 0 0,0-1 0 0,1-9 0 16,2 10 0-16,1-2 0 0,-3-8 0 0,5 9 0 16,-5-9 0-16,6 7 0 0,-6-7 0 0,9 3 0 0,0-2 0 0,0-2 0 15,-9 1 0-15,10-4 0 16,0-2 0-16,-2 0 0 0,1-2 0 0,-1 1 0 0,-2 0 0 0,0-1 0 0,-3 0 144 0,-3 8-144 15,4-9 128-15,-2 2-128 16,-2-1 144-16,0 8-144 0,-2-8 160 0,2 8-160 0,-5-6 176 0,5 6-176 16,-9-4 192-16,2 2-192 0,-2 1 144 0,1 1-144 15,0 0 0-15,1 2 144 0,-1 1-144 0,1 0 0 32,1 1 0-32,0 2 0 0,1 0 0 0,0 1 0 0,5-7 0 0,-3 8 0 15,3-8 0-15,0 0 0 0,-1 10-176 16,1-10 176-1,0 0-784-15,7 8-80 0,-1-2-16 0,3-3 0 16,1-2-2624-16,1-1-528 0</inkml:trace>
  <inkml:trace contextRef="#ctx0" brushRef="#br2" timeOffset="88635.079">2833 8656 5519 0,'0'0'240'0,"0"0"64"0,0 0-304 0,0 0 0 0,0 0 0 0,0 0 0 0,0 0 5424 0,0 0 1024 0,0 0 208 0,0 0 32 0,0 0-4000 0,0 0-816 15,0 0-144-15,0 0-48 0,0 0-912 0,0 0-176 16,0 0-32-16,0 0-16 0,10-7-416 0,-13 3-128 0,3 4 0 0,0-6 0 15,1 0 0-15,0 0 0 0,1 1 0 32,1-2-2352-32,-1 1-528 0,1-2-96 0</inkml:trace>
  <inkml:trace contextRef="#ctx0" brushRef="#br2" timeOffset="88868.547">2882 8215 6447 0,'-12'0'272'0,"8"0"80"0,-2 0-352 0,0 0 0 0,6 0 0 0,-5 0 0 0,-1-1 5696 16,6 1 1056-16,-5-1 224 0,5 1 32 0,0 0-5008 0,0 0-992 15,0 0-208-15,0 0-32 0,0 0-624 0,0 0-144 16,0 0 0-16,0 0 0 15,2-6-864-15,1 2-208 0,-3 4-32 0,5-6-8432 16,-1 1-1664-16</inkml:trace>
  <inkml:trace contextRef="#ctx0" brushRef="#br2" timeOffset="89085.25">2864 7901 19343 0,'0'0'848'0,"0"0"192"0,0 0-832 0,0 0-208 16,-5-2 0-16,5 2 0 0,0 0 1648 0,-5-3 272 15,2-2 64-15,3 5 16 16,0 0-1072-16,-1-5-224 0,0-1-32 0,2 1-16 16,0-1-464-16,1 1-192 0,0-1 128 0,1 1-128 31,0 1-928-31,0-2-272 0,0-1-48 0,0 1-10448 0</inkml:trace>
  <inkml:trace contextRef="#ctx0" brushRef="#br2" timeOffset="89298.93">2911 7542 9215 0,'0'0'400'0,"-4"-3"96"0,-1 1-496 0,0 0 0 0,1-1 0 0,0-2 0 15,4 5 0-15,0 0 0 0,-2-5 0 16,1-1 5328-16,1 6 976 0,0-5 192 0,0 5 32 31,1-6-5168-31,0 1-1040 0,-1 5-192 0,3-7-128 0,0 2 0 16,0-1 0-16,0 2 0 16,1-2-2800-16,-1 2-624 0</inkml:trace>
  <inkml:trace contextRef="#ctx0" brushRef="#br2" timeOffset="89534.115">2909 7125 14735 0,'0'0'1312'0,"0"0"-1056"15,-5-2-256-15,-2-1 0 0,2 1 0 16,0 0 0-16,2-4 0 0,1 2 0 15,2 4 0-15,0 0 0 16,-1-4 3280-16,1 4 608 0,0-6 112 0,0 1 32 16,0-1-3360-16,1 1-672 0,1-2 0 0,0-1-256 15</inkml:trace>
  <inkml:trace contextRef="#ctx0" brushRef="#br2" timeOffset="89733.727">2878 6741 23775 0,'0'0'512'0,"-4"-2"128"0,0-2 0 0,4 4 48 0,-4-4-560 0,4 4-128 0,-4-4 0 0,3-2 0 16,1 1 0-1,0 5 0-15,1-6 0 0,1 1 768 0,1-1 112 0,0 1 16 0,-1-1 16 16,0 1-2208-16,0-1-448 15</inkml:trace>
  <inkml:trace contextRef="#ctx0" brushRef="#br2" timeOffset="89934.436">2903 6345 3679 0,'0'0'160'0,"0"0"32"16,-8-3-192-16,8 3 0 0,-8-5 0 0,8 5 0 0,-7-4 4096 0,7 4 768 16,0 0 144-16,-6-6 48 15,1 1-3440-15,5 5-672 0,0 0-144 0,0 0-32 0,-3-9-608 0,3 9-160 16,1-8 0-16,-1 8-7280 16,0-9-1488-16</inkml:trace>
  <inkml:trace contextRef="#ctx0" brushRef="#br2" timeOffset="90116.411">2866 5910 22111 0,'0'0'1968'0,"0"0"-1584"15,-7-5-384-15,7 5 0 0,0 0 1280 0,-3-8 192 0,3 8 16 0,0-9 16 16,2 1-928-16,1 1-192 0,2 1-48 0,3 1 0 31,1-1-1488-31,0 0-288 0</inkml:trace>
  <inkml:trace contextRef="#ctx0" brushRef="#br2" timeOffset="91419.914">3255 8705 20671 0,'0'0'0'0,"0"0"0"0,0 0 0 0,0 0 0 0,0 0 1104 0,0 0 240 0,12-6 32 0,-12 6 16 0,0 0-688 0,10-3-144 0,-4-1-32 0,2 1 0 0,0 0-352 0,0 0-176 16,1 0 160-16,0 0-160 0,0 0 0 0,0-1 0 15,-1 1 0-15,2 0 0 16,-1-1-1088-16,2 1-192 0,0-1-64 0</inkml:trace>
  <inkml:trace contextRef="#ctx0" brushRef="#br2" timeOffset="91634.72">3694 8503 23263 0,'0'0'1024'0,"-7"-1"224"0,7 1-992 0,0 0-256 15,0 0 0-15,0 0 0 0,0 0 928 0,0 0 144 16,0 0 16-16,0 0 16 0,0 0-592 0,0 0-128 0,0 0-32 0,5-6 0 15,2 2-352-15,2 1 0 16,0 1 0-16,2 0 0 0,1-1-1008 16,1 0-272-16,1 0-48 0,-2-2-10000 0</inkml:trace>
  <inkml:trace contextRef="#ctx0" brushRef="#br2" timeOffset="91833.441">4093 8334 11967 0,'0'0'1072'0,"0"0"-864"0,0 0-208 0,0 0 0 15,0 0 2176-15,5-8 384 0,-5 8 64 0,5-7 32 16,-1 1-992-16,-4 6-192 0,9-7-32 0,-1 2-16 16,-3-1-848-16,2 2-160 0,-2-1-32 0,2 2-16 0,1 0-368 0,-1-1 0 15,1 1 0-15,1 0 0 16,1 0-1120-16,0-1-288 0,-1 1-64 0</inkml:trace>
  <inkml:trace contextRef="#ctx0" brushRef="#br2" timeOffset="92047.922">4604 8078 20495 0,'0'0'896'0,"0"0"208"0,0 0-880 0,0 0-224 0,0 0 0 0,0 0 0 0,0 0 816 0,0 0 112 16,7-7 32-16,0 1 0 0,-1 1-464 0,2 1-96 16,1 2-16-16,1 0 0 0,-3 0-384 0,2 0 0 15,0-1 0-15,2 1-7456 32,0-1-1536-32</inkml:trace>
  <inkml:trace contextRef="#ctx0" brushRef="#br2" timeOffset="92246.324">4999 7861 14735 0,'0'0'1312'0,"0"0"-1056"16,0 0-256-16,0 0 0 0,6-8 1568 0,0 1 256 15,0 2 48-15,-1-1 16 0,3 2-1088 0,0 0-224 16,-2-2-32-16,3 2-16 0,0-1-528 0,0 2 0 0,0 0 0 0,0 0-6848 31,4-2-1472-31</inkml:trace>
  <inkml:trace contextRef="#ctx0" brushRef="#br2" timeOffset="92443.964">5415 7637 4607 0,'0'0'400'0,"0"0"-400"15,0 0 0-15,0 0 0 0,1-7 3648 0,-1 7 640 16,1-6 128-16,-1 6 16 16,6-8-2544-16,-1 3-512 0,-5 5-96 0,9-7-32 0,0 2-608 0,0-1-128 31,-1 2-32-31,2 1 0 0,0-1-480 0,0 1 128 0,0 0-128 0,1-1 0 0,0 1-192 0,1 0-64 16,0-3-32-16,1 1-11376 15</inkml:trace>
  <inkml:trace contextRef="#ctx0" brushRef="#br2" timeOffset="92642.377">5869 7399 16703 0,'0'0'736'0,"0"0"160"0,0 0-720 0,0 0-176 15,5-8 0-15,-1 1 0 0,2 3 1168 0,-6 4 208 16,7-7 32-16,0 3 16 0,0 0-688 0,-7 4-144 15,8-6-16-15,1 2-16 0,1 0-432 0,0 1-128 16,-1 0 0-16,0-1 0 16,-1 0-1152-16,1 0-352 0,1-4-64 0,1 4-16 0</inkml:trace>
  <inkml:trace contextRef="#ctx0" brushRef="#br2" timeOffset="92831.061">6249 7223 9215 0,'0'0'400'0,"0"0"96"0,0 0-496 0,0 0 0 16,0 0 0-16,2-6 0 0,0 1 2528 0,-2 5 416 15,6-5 64-15,-2 2 32 0,-1-1-2048 0,2 0-416 16,0 2-64-16,2-1-32 0,0-1-480 0,-1 2 0 16,1 0 0-16,0-1-9728 0</inkml:trace>
  <inkml:trace contextRef="#ctx0" brushRef="#br2" timeOffset="93015.076">6606 7062 21759 0,'0'0'960'0,"0"0"208"0,0 0-928 0,0 0-240 16,0 0 0-16,0 0 0 15,0 0 1216-15,0 0 208 0,0 0 48 0,0 0 0 0,0 0-896 0,0 0-192 0,0 0-16 0,0 0-16 32,0 0-1216-32,0 0-240 0</inkml:trace>
  <inkml:trace contextRef="#ctx0" brushRef="#br2" timeOffset="120663.069">10685 4443 32079 0,'-6'-9'704'0,"6"9"128"0,-6-5 48 0,6 5 32 0,-3-8-720 0,-1 2-192 0,-1 1 0 0,5 5 0 0,0 0 0 0,0 0 0 0,0 0 0 16,0 0 2048-16,0 0 384 0,0 0 80 0,-9 7 16 15,1 1-1872-15,2 6-368 0,-2 4-80 0,0 4-16 16,0 2-192-16,2-5 144 0,0 4-144 0,-2 15 128 31,0 3-128-31,2-1 0 0,1 0 0 16,1-1 0-16,2 2 0 0,0-3 0 0,6 9 0 0,-1-3 0 15,3-7 0-15,0-3 0 16,3-4-400-16,1-4 32 0,0-4 16 0,1-3 0 16,1-4-336-16,-1-3-64 0,2-3-16 0,-1-3 0 15,0-4-1376-15,3-6-288 0,-1-5-13888 0</inkml:trace>
  <inkml:trace contextRef="#ctx0" brushRef="#br2" timeOffset="120981.443">10774 4821 26895 0,'0'0'1184'0,"0"0"256"0,0 0-1152 0,0 0-288 15,-1-4 0-15,0 0 0 0,1-1 1392 0,1 0 208 16,2-1 64-16,1 1 0 0,0-2-352 0,2 0-64 16,-1 0-16-16,3 0 0 0,-3-2-336 0,2 3-80 15,0-1-16-15,-1 2 0 0,2 0-224 0,0 1-32 0,-1 1-16 0,6 1 0 16,-2 2-528-16,-2 2 0 0,0 1 0 15,0 1 320-15,1 3-64 0,-1 1 0 0,2 0 0 16,-4 3-256-16,2-1 0 0,0 1 128 0,2 0-128 16,-1 1 0-16,0 0 0 0,-1 1 128 0,2 1-128 15,1 1 0-15,-4 0 0 0,1-2 0 16,0-1 0-16,0 0 0 0,0-1 0 0,-1 1 0 0,2-1 0 0,-2-1 0 0,0 0 0 31,-1-1-592-31,1-2-176 0,-2-1-48 0,-1 0 0 16,1 0-1888-16,-1-1-384 0,0 0-80 0,-5-5-11568 0</inkml:trace>
  <inkml:trace contextRef="#ctx0" brushRef="#br2" timeOffset="121194.96">11085 4681 29487 0,'0'0'1296'0,"-5"0"288"0,1 1-1264 0,4-1-320 0,0 0 0 0,-6 2 0 15,2 0 1152-15,-1 1 192 16,1 2 16-16,1 0 16 0,-2 3-496 0,1 1-112 0,-2 2 0 0,-5 9-16 16,2 4-608-16,0-2-144 0,0 1 0 15,0 1 0-15,0 0 0 0,1 0 0 0,1 0 128 32,1-1-448-32,2 0-112 0,1-1-16 0,0-1 0 15,3-4-2352-15,2-1-464 0,-2-2-112 0</inkml:trace>
  <inkml:trace contextRef="#ctx0" brushRef="#br2" timeOffset="121480.852">11274 4473 17503 0,'0'0'1552'16,"0"0"-1232"-16,0 0-320 0,0 0 0 0,-6 4 4384 0,6-4 816 15,0 0 176-15,-1 12 16 16,1-2-3408-16,2 1-704 0,1 1-128 0,4 7-16 0,-1-5-912 16,0 0-224-16,2 2 0 0,-1 0 720 0,0 3 112 15,1 2 0-15,0 2 16 0,-2 2-624 0,1 2-224 16,0-1 144-16,-1 14-144 0,0 0 0 0,-4-2 0 0,0-1 0 31,-2 1 0-31,-2 0 0 0,-1 1 0 0,-3 0 0 16,-1 0-1216-16,0-1-288 0,-2-1-48 15</inkml:trace>
  <inkml:trace contextRef="#ctx0" brushRef="#br2" timeOffset="122099.478">11801 4682 28559 0,'0'0'2544'0,"-6"-1"-2032"0,1-2-512 0,5 3 0 0,0 0 1968 0,-6 0 288 0,2-1 64 0,4 1 16 0,0 0-688 0,0 0-144 16,0 0-32-16,0 0 0 0,0 0-864 0,0 0-176 15,6-3-48-15,2 1 0 0,1 0-256 0,2-2-128 16,2 1 0-16,2 1 128 16,1 0-128-16,0-1 0 0,3 1 0 0,0-1 0 15,2 1 0-15,2-1 0 0,0 1 0 0,10 1-8688 31,-3 0-1680-31,0 1-352 0</inkml:trace>
  <inkml:trace contextRef="#ctx0" brushRef="#br2" timeOffset="122296.703">12021 4778 18431 0,'-27'5'816'0,"15"-2"160"0,0 0-784 0,0 1-192 0,0-2 0 0,2 0 0 31,2 1 4336-31,2 0 816 0,6-3 160 0,0 0 48 0,0 0-3520 0,0 0-704 16,6-1-144-16,4-1-32 0,1 0-768 0,10-3-192 16,3-2 0-16,-3 1 0 0,2-1 0 15,1-1 0-15,19-6-8128 32,-4 3-1616-32,8-1-336 0</inkml:trace>
  <inkml:trace contextRef="#ctx0" brushRef="#br2" timeOffset="122734.026">12886 4576 15663 0,'-7'-9'688'0,"7"9"144"0,-7-6-656 0,2-1-176 16,1-1 0-16,1 3 0 0,-1-1 5792 0,-1 1 1120 15,0 0 240-15,-1 2 32 0,6 3-4672 0,-6-3-928 16,0 0-192-16,-3 1-48 0,-2 2-1072 0,1 3-272 0,0 0 0 15,-2 1 528-15,0 3 48 16,-2 2 16-16,-6 2 0 0,7-1-464 0,-1 1-128 0,2 0 0 16,-1 0 0-16,2 0 0 0,0 0 0 0,2 0 0 15,2 0 0-15,0-1 0 0,1-2 0 0,2 1 0 16,0 0-208-16,3 0 32 16,-1-2 16-16,4 1 0 0,3-1 160 15,-1-1 0-15,10 2 0 31,5 1-464-31,-3-1-64 0,0-3-16 0,-3 1 0 0,1-2 272 0,0 0 48 0,-1 1 16 0,-1 1 0 16,-1 0 208-16,0 0 0 0,-1 1 0 0,-1 0 0 16,-2 0 0-16,-1 1 0 0,-2-1 0 0,-1 0 0 0,-1 1 0 0,-2 1 0 15,-2-1-128-15,-1 0 128 0,0 1 0 0,-2 0-192 16,0 0 192-16,-2-2-192 16,-1 1-336-16,0 0-64 0,-1-2-16 0,-1 1 0 15,1 0-1072-15,-2-2-224 0,1 0-32 0,0-1-16 31,3-1-1376-31,0-1-288 0</inkml:trace>
  <inkml:trace contextRef="#ctx0" brushRef="#br2" timeOffset="122995.374">13023 4600 28559 0,'0'0'1264'0,"0"0"272"0,-8 1-1232 0,8-1-304 0,0 0 0 0,0 0 0 0,0 0 3120 0,-4 4 560 0,4-4 112 0,-4 8 32 0,3 1-3056 0,0 0-624 0,1 1-144 16,0 1 928-16,0 0 160 0,0 1 16 0,1 1 16 16,0 0-864-16,0 2-256 15,-2-1 0-15,1 0 128 0,0 1-128 0,0-1 0 0,-1-1 0 0,1 0 0 31,0 1-928-31,1-2-208 0,-1-1-32 0,1 0-16 0,1-3-2656 0,-1 0-512 16,-1-8-128-16,0 13 0 0</inkml:trace>
  <inkml:trace contextRef="#ctx0" brushRef="#br2" timeOffset="123161.787">13061 4431 33743 0,'0'0'1488'0,"0"0"320"0,0 0-1440 0,0 0-368 16,0 0 0-16,0 0 0 0,0 0 0 0,11 5 0 0,0 1 0 15,0-2-832-15,0 1-256 0,2-1-32 0,-5-1-12752 0</inkml:trace>
  <inkml:trace contextRef="#ctx0" brushRef="#br2" timeOffset="124145.424">13430 4572 6447 0,'0'0'272'0,"-7"-3"80"0,7 3-352 0,-5-2 0 0,5 2 0 0,0 0 0 0,-6-3 6288 0,6 3 1200 16,0 0 224-16,0 0 48 0,0 0-5056 0,0 0-1008 15,-6-6-208-15,0 3-32 0,6 3-1168 0,-8-2-288 0,0 1 0 16,-1 1 704-16,-2 1 96 16,1 1 16-16,-2 1 0 0,-3 2-544 0,2 0-96 0,-2 1-32 0,1 2 0 15,-1 1-144-15,2 2 0 0,0 2 0 16,1 0 0-16,1 1 0 0,-1-1 0 0,2 3 0 16,1 0 0-16,1 1 0 0,3 0 0 0,1 0 0 15,2-4 0-15,3 1 0 0,2-2-176 0,0-1 176 0,0-2-160 0,2-2 160 16,2-2-192-16,3 0 192 0,0-3-176 0,2-2 176 15,1-3-160-15,3-2 160 0,0 0-144 0,2-2 144 16,-1-1-128-16,2 0 128 0,-1-3-128 0,-2-3 128 16,1 2-128-16,-3 1 128 15,-2-2-128-15,0 1 128 0,-2 1-128 0,-3 1 128 16,-2 1-288-16,0 3 32 16,-2-1 0-16,-3 7 0 0,0 0 256 0,0 0 0 0,0 0 0 15,-3 7 0-15,-1 1 0 0,1 3 0 16,0 2-320-16,1 0-16 0,-2 2 0 0,2 2 0 15,1 2 336-15,0 2-144 0,0 0 144 0,0 2 0 16,1 4 0-16,2 2-128 0,-1 6 128 0,3 12 0 0,2 2 0 16,-2-2 0-16,2-2 0 0,-2-1 0 0,1 0 0 15,0-1 0-15,-1-3 0 0,0 0 0 0,0-3 0 16,2-3 0-16,-2-2 0 0,-1-1 0 0,0-2 128 16,-2-4-128-16,-1-2 0 0,-1-3 0 0,-1-4 176 0,0-1-176 0,-1-3 160 15,-1-2-160 1,-1-4 160-16,0 0-160 0,-2-4 160 0,0-1-160 0,-2-2 0 15,-2-2 144-15,1-3-144 0,-2-2 0 0,1-1 0 16,-2-2 0-16,2-3 0 0,2-1 176 0,1 0-48 16,1-4 0-16,3-2 0 0,1-3 160 0,1-3 32 15,4-1 0-15,0-3 0 0,1-2-112 0,3-1-16 16,0-2 0-16,2-2 0 0,0-3-16 0,1 1-16 16,2-1 0-16,4-7 0 0,0-1-160 15,-2 6 0-15,4-5 0 0,-2 2 0 16,1 7 0-16,-2 4 0 0,0 3 640 0,-2 2 112 0,0 5 16 0,-1 4 0 15,-1 3-224-15,-2 2-32 16,1 4-16-16,0 2 0 0,-4 4-176 0,2 1-16 0,-2 2-16 0,-5 3 0 0,8 1-160 16,-1 2-128-16,-1 3 192 0,1 1-192 0,-1 3 160 0,0 1-160 15,-2 3 128-15,1-1-128 0,-1 1 0 0,-2 0 128 16,0 2-128-16,2 0 0 0,-2 0 0 0,0-1 0 16,-1-1 0-16,0 4 0 0,-1-2 0 15,0-1 0-15,1-3 0 0,-1-2 0 0,2-3 0 16,-1 0 0-16,-1-7 0 0,0 0 0 0,0 0 0 15,0 0 0-15,0 0 0 0,6-3 0 16,0-2 0-16,-1-1 0 16,1-2-192-16,-1-1 0 0,1-1-16 0,3-5 0 15,-1-2 208-15,1 2 0 0,0 1 0 16,0-1-320-16,0 1-32 0,-2 0 0 0,2 2 0 0,0 1 352 0,0 2-144 16,-1 0 144-16,1 1 0 0,-3 3-144 0,0 2 144 15,2 0 0-15,1 5-144 0,1 1 144 16,-1 2 0-16,-2 3 0 0,0 1 0 0,-1 2-160 15,0 2 160-15,1 0-160 0,-1 2 160 0,0-1 0 16,-1 1 0-16,2 2 0 0,-1-1 0 0,1 1-192 16,-2 0 192-16,2 5-192 0,1 0 192 0,-2-3 0 0</inkml:trace>
  <inkml:trace contextRef="#ctx0" brushRef="#br2" timeOffset="125247.342">14523 3694 2751 0,'0'0'256'0,"-9"1"-256"0,2 1 0 0,-1-1 0 0,8-1 7200 0,-9 2 1392 0,-1 2 288 0,1-1 48 15,2 0-5968-15,-3 2-1184 0,-2 0-240 0,1 3-64 16,0 1-848-16,0 0-176 0,-1 0-48 0,-2 2 0 16,0 0-240-16,-2 3-160 0,-2 1 192 0,-2 2-192 31,0 0 0-31,2 2 0 0,-2 0 0 0,1-1 0 16,1 0 0-16,2-1 0 0,2 1 0 0,3-3 0 0,1-1 0 0,2-1 0 15,1-1 0-15,2 0 0 16,2-2 0-16,2 0 0 0,1-1 0 0,1-1 0 0,3-1 0 0,-4-7 0 0,10 7 0 15,0-1 0-15,1 0 0 0,2-1 0 0,2 3-144 16,-2 0 144-16,2 0 0 0,2 2 0 16,5 5 0-16,0 0 0 0,-5 0 0 0,0 1 0 15,-3 0 0-15,-1 1 0 0,-1 0 0 0,0 12-128 16,-2 0 128-16,-2-6 0 0,-1 0 0 16,-5-1 0-16,-1 2 144 0,-2 1-16 0,-1 2-128 15,-2 0 192-15,0 0-192 0,-3 0 192 0,2-7-192 16,-2 1 176-16,0 1-176 15,-1 1 160-15,-2 4-160 0,-1 2 0 0,0-5 0 0,1-2 0 16,-1-2 192-16,0-2-64 16,0-3-128-16,1-1 192 0,2-3-192 0,-1 0 144 0,0-3-144 0,1-1 128 15,1-3-128-15,3-2 128 0,4-2-128 0,0 0 128 16,0 0-128-16,0 0 0 0,0 0 0 0,0 0 0 16,0 0-160-16,0 0 160 0,0 0 0 0,0 0-144 0,0 0 144 0,8 2-128 15,-1 1 128-15,2 0-128 0,-1 2 128 0,0 1 0 16,-1 1-144-16,1 1 144 0,1 2 0 0,1 2 0 15,-3 2 0-15,1 2 0 0,-1 3 0 0,-2 2 0 16,0 2 0-16,-1 2 0 0,-1 1 0 0,1 3 0 0,-1 1 0 0,0 1 0 31,-1-1 0-31,1 2 0 0,-2 0 0 0,0 0 0 0,0 1 0 0,0 0 0 0,2 1 0 0,-2-1 0 16,2 0 0-16,-1-1 0 0,1 0 128 0,2-1-128 16,-1-2 0-16,0 0 0 0,2-1 0 0,3 1 0 15,-2 0 0-15,2-4 0 0,0-2 0 16,-1-2-1600-16,-1-1-368 0,-1 0-64 0,-1-3-9488 15,0-1-1888-15</inkml:trace>
  <inkml:trace contextRef="#ctx0" brushRef="#br2" timeOffset="126791.978">14878 4007 1839 0,'-1'-7'160'0,"-1"0"-160"0,-1 0 0 15,3 7 0-15,-3-7 6704 0,3 7 1296 0,-4-7 272 0,4 7 48 0,0 0-5264 0,0 0-1072 0,0 0-192 0,0 0-64 16,0 0-560-16,-7 9-112 0,1 2-32 0,2 4 0 0,-1 3-640 0,4-4-144 0,0 8-32 16,1 4 0-16,-1 2-208 0,0 5 176 0,0 3-176 0,-1 5 160 15,2 2-160-15,-5 18 0 0,2 2 0 0,0 3 0 16,-1 1 0-16,3 3 0 0,0 0 0 0,-2 21 0 15,1 0 0-15,0-13 0 0,1-5 0 32,0-4 0-32,1-6 0 0,0-3-192 0,2 17 192 31,1-7-640-31,0-13-16 0,0-11 0 0,1-11-11536 0,-2-8-2304 0</inkml:trace>
  <inkml:trace contextRef="#ctx0" brushRef="#br2" timeOffset="127832.958">15015 4065 28159 0,'0'0'1248'0,"8"-13"256"0,-8 13-1200 0,0-7-304 0,0 7 0 0,0 0 0 0,0 0 1664 0,0 0 256 16,0 0 64-16,0 0 16 0,0 0-848 0,0 0-192 0,-3 15-16 0,2 4-16 0,1 2-560 0,0-5-112 15,0 5-32-15,-1 4 0 0,1 4-224 0,0 3 144 16,1 3-144-16,1 16 128 15,1 4-128-15,-1-1 0 0,0 1 0 16,0 1 0-16,0 2 0 0,0 1 0 0,-1 1 0 16,1 1 0-16,-2 0 0 0,0-1 0 0,0 13 0 15,1-3 0-15,-1-10 0 0,0-6 0 16,1-5-832 0,0-5-160-16,-1-3-32 0,1-1-6464 15,-1-7-1312-15,0-6-256 0</inkml:trace>
  <inkml:trace contextRef="#ctx0" brushRef="#br2" timeOffset="128542.5">15411 4725 9215 0,'0'0'400'0,"-5"-2"96"0,0 2-496 0,-1-2 0 0,6 2 0 0,-4-3 0 0,1-1 6784 0,3 4 1280 0,-1-6 240 0,1 1 48 0,0-2-5520 0,1-1-1104 0,1-1-208 0,1 1-48 16,2-1-560-16,-2 1-96 0,2-1-32 15,1 1 0-15,2-1-208 0,0-4-32 0,1 0-16 0,-1 5 0 16,-1-2-208-16,0 2-64 0,-1 1 0 0,-1 3 0 16,-5 4-256-16,7-2 160 15,-7 2-160-15,9 0 128 0,-2 0-128 0,1 4 0 16,-2 4 0-16,-1 0 0 0,2 2 0 0,-1 2 0 0,3 3 0 16,0 2 0-16,1 0 0 0,1 3 0 15,0 2 0-15,1 1 0 0,0 0-128 0,1 2 128 0,0-1 0 0,2 0 0 16,-2 1 0-16,0-2 0 0,-1 0 0 0,2-1 0 15,-1 0-176-15,-1-1 48 0,0-1 0 0,0-1 0 32,-1-4-304-32,1-1-48 0,-2-2-16 0,0-2 0 15,-1-1-720-15,-1-1-160 0,0-3-32 0,0 0-7600 0,-3-3-1520 16,2-1-304-16</inkml:trace>
  <inkml:trace contextRef="#ctx0" brushRef="#br2" timeOffset="128833.145">15774 4638 32831 0,'0'0'1456'0,"0"0"288"0,-1-7-1392 0,1 7-352 16,-1-5 0-16,1 5 0 0,0 0 1200 0,0 0 160 15,0 0 48-15,0 0 0 0,0 0-160 0,0 0-32 16,0 0 0-16,-6 6 0 0,1 3-832 0,-2 3-160 16,2 2-32-16,-3 5-16 0,-1 3-176 0,-2 3 0 15,-1 3 0-15,-7 11 0 0,-1 1 0 0,4-4 0 0,-1 0 0 16,1-1 0-16,2 0 0 0,0-1-224 0,5-2 80 31,2-1-1392-31,1-4-288 0,3-3-48 0,1-2-9584 0,2-2-1920 0</inkml:trace>
  <inkml:trace contextRef="#ctx0" brushRef="#br2" timeOffset="130538.598">16272 4813 16575 0,'0'0'1472'0,"0"0"-1168"0,0 0-304 0,-4 1 0 0,-2 0 3424 0,1 0 624 15,5-1 128-15,0 0 32 0,0 0-1760 0,0 0-336 0,0 0-80 0,0 0-16 0,0 0-864 0,0 0-192 16,0 0-16-16,0 0-16 0,0 0-448 0,0 0-96 16,0 0 0-16,0 0-16 0,0 0-160 0,0 0-16 15,5 0-16-15,1-2 0 0,0-1-176 0,2 1 0 16,2 0 0-16,6-2 128 0,3-1-128 0,0 1 0 0,0-1 0 31,-1 2 0-31,2 0 0 0,1 1 0 0,5 1 0 0,2-1 0 16,-3 1 0-16,0 1 0 15,0 0-3104-15,-2 0-544 0,-2 0-128 0</inkml:trace>
  <inkml:trace contextRef="#ctx0" brushRef="#br2" timeOffset="131324.584">16884 5546 34959 0,'0'0'768'0,"0"0"144"0,0 0 48 0,0 0 32 0,0 0-800 0,0 0-192 0,0 0 0 0,0 0 0 0,0 0 1376 0,0 0 224 0,0 0 64 0,0 0 0 16,6-5-704-16,0-3-128 16,-1-2-16-16,1-2-16 0,0-3-208 0,2-2-32 0,1-2-16 0,0 0 0 15,0-3-192-15,0-1-32 0,4-2-16 0,-2 0 0 16,1-2-160-16,0-2-16 0,0-1-128 0,-1-2 192 16,0-1-192-16,0-2 128 0,0-1-128 0,0 0 0 15,1-2 0-15,-2 1 128 0,0-1-128 0,-1 3 0 31,-2 2 0-31,0 2 0 0,1 3 0 0,-2 0 0 0,0 3 0 0,-1 3 128 16,0 1-128-16,0 3 0 0,-1 4 0 0,0 3 0 16,-1 2 0-16,-1 2 0 0,-1 1 0 0,-1 6 0 0,0 0 0 0,0 0 0 15,0 0 0-15,0 0-128 0,-2 7 128 0,0 3 0 16,0 2 0-16,0 2-192 0,-1 1 192 0,2 1-160 16,1 3 160-16,0-2 0 15,0 1 0-15,1-1-128 0,2 1 128 0,0-2 0 0,0 0 0 16,-1-2-128-16,1-2 128 0,0-1-128 0,0-2 128 0,2-3-128 15,0-2 128-15,2-2-160 0,0-1 160 0,2-2-160 16,0-2 160-16,1-3-160 0,0 0 160 0,1-3-160 16,1-1 160-16,0-1-128 15,0-1 128-15,6-5-128 0,0 0 128 0,-3-1 0 0,-2 1 0 16,-1-1-352-16,-1 0-32 16,0 1-16-16,-2-2 0 0,-2 2 400 0,-1 2 0 0,-1 3 0 31,-3 2-464-31,0 3-16 0,-2 0 0 0,0 7 0 0,0 0 480 0,0 0-144 0,0 0 144 0,0 0 0 15,-4 5 0-15,1 3 0 0,1 2 0 0,-1 3-128 16,0 2 128-16,2 1 0 0,-1 2 0 0,1 1 0 16,0-1 0-16,0 0 0 0,1 0 0 0,1 1-128 15,2 1 128-15,-1-1 0 0,1-1 0 0,5 11 0 32,0-2-432-32,0-5 0 0</inkml:trace>
  <inkml:trace contextRef="#ctx0" brushRef="#br2" timeOffset="131690.326">17471 5209 29487 0,'-10'0'1296'0,"10"0"288"0,0 0-1264 0,0 0-320 0,0 0 0 0,0 0 0 0,0 0 1808 0,0 0 304 0,0 0 64 0,0 0 16 0,0 0-608 0,0 0-128 15,0 0-32-15,0 0 0 0,0 0-720 0,0 0-128 16,8 1-48-16,-1-1 0 0,-1-1-320 0,1-1-64 15,0 1-16-15,1 0 0 0,0 0-128 0,0 0 0 16,-1 0 0-16,1 1 0 16,1-1 0-16,0 0 0 0,-1 0-192 0,1 1 192 31,0-1-1728-31,1 1-208 0,-1 0-48 0,2 0-16 0,-1 0-2000 0,-1-2-400 0,9-2-80 16,-18 4 0-16</inkml:trace>
  <inkml:trace contextRef="#ctx0" brushRef="#br2" timeOffset="131893.824">17823 5046 28511 0,'0'0'1264'0,"0"0"256"0,0 0-1216 0,0 0-304 16,0 0 0-16,0 0 0 0,0 0 1344 0,0 0 224 0,-3 5 32 0,0 2 16 16,1-1-416-16,1 2-96 0,0 1-16 0,1 1 0 15,0 1-448-15,0 1-112 16,0 1-16-16,0 0 0 0,0 2-336 0,0-1-176 0,0 1 160 0,2 14-160 47,1-2-448-47,-1-1-176 0,0-5-32 0,0-4-16624 0</inkml:trace>
  <inkml:trace contextRef="#ctx0" brushRef="#br2" timeOffset="134225.422">18043 4110 19343 0,'0'-11'1728'0,"1"0"-1392"0,-1-3-336 0,8-5 0 0,-7 8 2192 0,1 0 368 0,0 0 80 0,1 0 16 0,-3-1-304 0,0 1-64 0,2 1-16 16,0 1 0-16,0 0-848 0,-1 2-160 15,-1 7-48-15,0 0 0 0,1-6-400 0,-1 6-96 16,0 0-16-16,0 0 0 0,0 0-352 0,0 0-80 0,0 0-16 0,0 0 0 0,0 0-256 0,3 10 0 31,-1 4 0-31,-1 5 0 0,0 4 0 0,0 5 0 0,2 5 0 0,-1 4 0 0,-1 1 0 0,1 5 0 31,-1 2 0-31,0 5 0 0,-1 0 0 0,1 5 0 0,1 4 0 0,-1-18 0 0,-1 6 0 0,2 2 0 16,-1 1-128-16,1 0 128 0,0 1 0 0,0-3-144 16,-1-3 144-16,0-1-128 0,2-3-112 0,0-2-16 15,0-3 0-15,1-2 0 16,-1-3-384-16,0-5-96 0,0-3-16 0,0-3 0 31,-1-2-144-31,-1-4-48 0,0-2 0 0,-1-2 0 16,0-1-2192-16,-1-3-448 0</inkml:trace>
  <inkml:trace contextRef="#ctx0" brushRef="#br2" timeOffset="134606.688">18277 4048 26831 0,'-2'-16'1184'0,"0"6"256"0,1-1-1152 16,1 0-288-16,0 1 0 0,0 1 0 0,-1 0 1520 0,1 9 240 16,-1-8 48-16,1 8 16 0,0 0-416 0,0 0-64 15,0 0-32-15,0 0 0 0,0 0-784 0,0 0-144 16,-1 9-48-16,1 4 0 0,0 4-336 0,0 3 128 15,0 3-128-15,0 5 0 0,0 4 0 0,0 5 0 16,-1 1 0-16,-1 4 128 0,1 2-128 0,0 3 0 16,0 3 0-16,1 0 128 0,-1 1-128 0,1-15 0 15,-1 5 0-15,1 3 0 0,0 0 0 0,1 0 0 0,0 0 0 0,0-1 0 16,0-2 0-16,0-4 0 0,2-2 0 0,-1-2 128 0,0-2-128 0,0-2-240 31,0-5 64-31,0-2 16 0,-1-2-1376 0,0-3-288 0,-1-4-48 0,1-2-8608 31,1-3-1712-31</inkml:trace>
  <inkml:trace contextRef="#ctx0" brushRef="#br2" timeOffset="135122.176">18525 4058 20271 0,'0'0'1792'0,"0"0"-1424"0,0 0-368 0,0 0 0 0,0 0 2432 0,0 0 400 0,-2-8 96 0,2 8 16 15,0 0-832-15,0 0-144 0,1-7-48 0,-1 7 0 16,3-7-864-16,-3 7-176 16,7-7-48-16,-2 2 0 0,-5 5-320 0,8-6-80 0,-3 1-16 0,-5 5 0 15,10-3-272-15,0 0-144 16,-1 0 160-16,1 2-160 0,0 0 0 0,1 1 0 16,0-1 0-16,0 1 0 0,1 0 0 0,-1 1 0 15,0 1 0-15,-1 0 0 0,-1 2 0 0,-1 0 0 0,0 0 0 0,-1 2 0 16,-7-6 0-16,6 9 0 0,-2-1 0 0,-3 1 0 15,-2 1 128-15,-2 0-128 0,0 1 0 0,-1 1 144 16,-3 1-144-16,-1 2 160 0,-1-1-160 0,0 1 160 16,-1 0-160-16,0-2 128 0,0 0-128 0,1 0 128 15,0-1-128-15,1-1 0 0,0-1 144 0,1 0-144 0,2 0 128 0,2-2-128 32,3-8 160-32,0 0-160 0,-3 9 0 0,3-9 0 0,0 0-128 0,6 8 128 0,2-2-128 0,1-3 128 15,2-1 0-15,3-1 0 0,-1-1-128 0,3 0 128 0,1-1 0 0,3 1 0 31,2-1-384-31,0 1 16 0,-1 0 16 0,1-1 0 16,2 0-1840-16,-1 1-368 0,-2 0-80 0</inkml:trace>
  <inkml:trace contextRef="#ctx0" brushRef="#br2" timeOffset="135843.173">19107 4864 17503 0,'-9'0'1552'0,"1"0"-1232"0,1 1-320 0,7-1 0 0,0 0 4592 0,0 0 848 0,0 0 192 0,0 0 16 0,0 0-3312 0,0 0-672 16,0 0-128-16,0 0-16 0,0 0-704 0,8-3-144 16,2 0-32-16,1 1 0 0,1-2-336 0,3 1-80 15,1 2-16-15,2-2 0 0,3-3-208 0,0 1 0 16,0-1 0-16,2 1 0 0,1-2 0 0,1 0 0 16,-1 0 0-16,-2 0 0 15,1 0-1280-15,1 1-256 0,0-1-64 0,2 2-11152 16,1-1-2240-16</inkml:trace>
  <inkml:trace contextRef="#ctx0" brushRef="#br2" timeOffset="136994.733">19935 4019 18431 0,'1'-6'1632'0,"1"-2"-1312"0,1-1-320 0,-1 1 0 0,0-2 2304 0,1 0 400 16,0 1 80-16,-1 1 16 0,-2 8-352 0,3-7-64 16,-3 7-16-16,6-7 0 0,-6 7-752 0,0 0-144 15,0 0-48-15,0 0 0 0,0 0-672 0,0 0-144 16,0 0-32-16,4 9 0 0,0 3-288 0,0 3-64 15,-3 4-16-15,1 4 0 0,-1 2-208 0,0 4 128 16,-1 3-128-16,1 2 0 0,0 0 0 0,0 5 128 0,-1 1-128 0,2 3 0 16,-2 0 0-16,0 7 0 15,0 3 0-15,-2 4 0 0,1 0 0 0,0 0 0 0,0 0 0 16,0-2 0-16,0 0 0 0,0-1 0 0,-1 0 0 0,1-3 0 16,-1-4 0-16,1-2-192 15,1-4 192-15,0-3-208 0,0-3-272 0,1-2-48 16,1-4-16-16,0-3 0 0,0-3-1184 0,0-3-256 0,0-2-32 0,1-4-16 31,0-3-1216-31,-3-11-240 0</inkml:trace>
  <inkml:trace contextRef="#ctx0" brushRef="#br2" timeOffset="137358.112">20299 4041 23951 0,'-3'-15'1056'0,"1"6"224"0,0 0-1024 0,-2 2-256 0,2-1 0 0,2 8 0 0,-3-9 2992 0,1 4 528 0,2 5 128 0,0 0 0 15,0 0-1856-15,0 0-368 0,0 0-80 0,0 0 0 16,-4 10-960-16,2 5-192 0,0 5-48 0,0 3 0 16,-1 3-144-16,2 5 0 0,-1 5 0 0,1 3 0 15,0-1 0-15,0 5 0 0,0 5 0 0,1 2 0 0,0 4 0 0,-3 4 0 32,0 3 0-32,2 1 0 0,0-1 0 0,1 0 0 0,1 0 0 0,1-1 0 15,1-4-544-15,0-3 16 0,-1-4 0 0,1-4 0 16,1-5-1136-16,-1-5-208 0,0-4-48 0,1-4-16 15,-1-3-752-15,1-4-160 0</inkml:trace>
  <inkml:trace contextRef="#ctx0" brushRef="#br2" timeOffset="137795.371">20544 4693 36223 0,'0'0'1600'16,"0"0"336"-16,0 0-1552 0,0 0-384 0,0 0 0 0,0 0 0 0,0 0 1216 0,0-7 144 16,0-1 48-16,0 8 0 0,4-6-192 0,1-1-48 15,2-1 0-15,-1 1 0 0,1-1-480 16,1 0-112-1,0 0 0-15,-1-1-16 0,0-1-224 0,1 1-32 16,-1 1-16-16,2 1 0 0,-1-2-288 0,0 1 160 16,0 3-160-16,-1-1 128 0,-7 6-128 0,8-5 0 0,-2 1 0 0,2 2 0 15,1 1 0-15,-3 1 0 0,-6 0 0 0,8 6 0 16,-1 0 0-16,0 3 0 0,1 1 0 0,-1 2 0 16,0 2 0-16,2 2 0 0,0 0 0 0,0 1 0 15,1-1 0-15,1 3 0 0,-3 1 0 0,3-1 0 16,0-1 0-16,0 0 0 0,-1-1 0 0,1-1 0 0,0-1 0 0,1 2 0 15,1-2-144-15,0-1 144 0,0-3-176 0,0 1 32 16,0-2 0-16,-2-2 0 16,0-3-864-16,-1 0-160 0,-1-2-48 0,1-1 0 31,-2-2-1600-31,-8 0-336 0,0 0-64 0</inkml:trace>
  <inkml:trace contextRef="#ctx0" brushRef="#br2" timeOffset="138024.372">20964 4480 9215 0,'0'0'816'0,"0"0"-656"16,-9 1-160-16,9-1 0 0,0 0 6080 0,-9 4 1200 0,1 0 224 0,1 2 48 16,-1 1-4816-16,0 4-976 0,0 3-192 0,-1 3-32 15,-1 5-960-15,-1 2-192 16,-1 2-48-16,-1 1 0 0,0 3-336 0,1 1 0 0,0-1 0 0,0 3 128 15,1 0-128-15,2-1 0 0,2-1 0 0,1-1 0 16,2-2-976 0,2 1-224-16,0 1-32 0,2-5-16 0,3-4-2416 0,-1-3-496 0</inkml:trace>
  <inkml:trace contextRef="#ctx0" brushRef="#br2" timeOffset="138269.674">21195 4751 27647 0,'0'0'1216'0,"0"0"256"0,0 0-1168 0,0 0-304 16,0 0 0-16,0 0 0 0,0 0 3056 0,0 0 544 16,0 0 112-16,0 0 32 0,0 0-2176 0,12 0-432 15,1-1-96-15,4 0-16 0,0 0-624 0,2-2-128 16,0 1-16-16,0-1-16 0,2-1-240 0,1-1 0 15,1-1 128-15,2 0-128 0,-1 2 0 0,2-1-256 16,-1 1 48-16,1-1 16 0,-2 0-2064 0,0 1-416 16,0-1-80-16,-8 2-14528 15</inkml:trace>
  <inkml:trace contextRef="#ctx0" brushRef="#br2" timeOffset="139577.542">21939 5814 32703 0,'0'0'1456'0,"0"0"288"0,-4 4-1392 0,4-4-352 0,0 0 0 0,0 0 0 0,-5-4 1600 0,1-3 256 0,4-2 64 0,1-1 0 16,3-2-448-16,1-1-96 16,1-2-16-16,1-4 0 0,1-2-512 0,1-1-96 15,0-2-32-15,1-3 0 0,-2-1-192 0,2-3-32 16,1-1-16-16,1-4 0 0,-1-4-224 0,0-1-32 16,-1 0-16-16,0-3 0 0,-1-3-208 0,-1-1 144 0,-1-1-144 0,2-4 128 15,0-1-128-15,1 0 0 0,0 1 0 0,0 3 0 16,-2 2 0-16,1 4 0 0,0 2 0 0,0 5 0 0,1 3 0 0,-3 5 0 15,-1 4 0-15,-1 3 0 16,2 3 0-16,-4 3 0 16,1 4 0-16,-1 2 0 0,0 1 0 0,-1 2 0 0,-2 7 0 0,0 0 0 15,0 0 0-15,0 0 0 0,0 0 0 0,6 14 0 16,-2 1 0-16,1 3 0 0,-2 0 0 0,0 1 0 16,-2 0 0-16,3 1 0 0,-2 0 0 0,1 1 0 15,1 0 0-15,0-2 0 0,-2-4 0 0,1 2 0 16,2-2 0-16,-1-2 0 0,1 0 0 0,-1-2 0 0,0-3-128 0,2 0 128 15,-6-8 0-15,8 4 0 0,0-2 0 0,0-2 0 16,1-3-144-16,0-1 144 0,0-4 0 0,2-1-160 16,-2-2 160-16,1-1-128 0,0 0 128 0,0-2-160 15,1-3 160-15,-2 2-160 0,-2 0 160 0,-1-2 0 16,-1 2 0-16,-1 0 0 0,0 2 0 0,1 1 0 0,-2 1 0 0,-1 2 0 16,0 2 0-16,-2 7 0 0,0-7 0 0,0 7 0 15,0 0 0-15,0 0 0 0,0 0 0 0,0 0 0 16,0 0 0-16,-2 9 0 0,0 2 0 0,0 2-128 15,1 1 128-15,0 4 0 0,2 1-144 0,-1 0 144 16,1 0 0-16,1 1 0 0,1-1 0 0,1 0 0 16,-1 2 0-16,0-1 0 0,2-1-144 0,0-2 144 31,2 1-672-31,0-1-80 0,1-2-16 0,0-1 0 16,1-1-1504-16,-1-2-304 0,-1-2-64 0,0-4-15056 0</inkml:trace>
  <inkml:trace contextRef="#ctx0" brushRef="#br2" timeOffset="139760.78">22674 4883 19343 0,'0'0'1728'0,"0"0"-1392"0,0 0-336 0,0 0 0 0,-3 11 2624 0,2-2 464 0,1 0 96 0,0-1 16 16,0-8-1120-16,1 12-224 0,2 1-32 0,-2-1-16 0,0 1-688 0,2 1-144 15,-3 2-16-15,1-1-16 0,-1 0-592 0,1 0-112 16,-1 0-32-16,1 0 0 15,0 2-208-15,0-1 0 0,1 1 0 0,1 1 0 16,-1-1-1408-16,1 1-336 0,0-2-64 0,0-6-14832 0</inkml:trace>
  <inkml:trace contextRef="#ctx0" brushRef="#br2" timeOffset="140140.521">23044 3839 13823 0,'-7'-8'1216'0,"2"1"-960"16,0 0-256-16,5 7 0 0,0 0 4928 0,0 0 960 15,-5-4 176-15,5 4 32 0,0 0-3792 0,0 0-752 32,-6 11-144-32,3 4-48 0,1 4-848 0,1 4-160 0,2 3-32 0,-1 4-16 0,1 2-128 0,0 3-32 0,0 2 0 0,0 6 0 31,0 4-144-31,0 2 0 16,2 1 0-16,-2 2 128 0,-1 4-128 0,0 4 0 0,-1 1 0 0,0 3 0 0,1 1 128 0,0 0-128 0,1 2 0 0,1 0 128 31,0-1-608-31,0-3-128 0,0-3-32 0,3-6 0 15,-3-4-128-15,1-6-48 0,1-5 0 0,0-1 0 16,0-3-1024-16,2-3-208 0,-2-3-32 0,1-7-7760 0,1-7-1552 0</inkml:trace>
  <inkml:trace contextRef="#ctx0" brushRef="#br2" timeOffset="140473.451">23257 3942 23039 0,'1'-17'1024'0,"0"6"192"0,-1 0-960 0,2 2-256 32,0 2 0-32,-2 7 0 0,1-5 2624 0,-1 5 496 0,0 0 80 0,0 0 32 0,0 0-1504 0,0 0-320 31,4 9-48-31,1 7-16 0,-2 2-672 0,-2-3-144 0,-1 6-16 0,0 14-16 15,0 2-112-15,-1-9-32 16,-1 6 0-16,-2 24 0 0,2-2-128 0,-3 0-32 0,-2 1 0 0,2 3 0 16,-1 2-64-16,2 3 0 0,-1 0-128 15,3-20 192-15,0 3-192 0,0 26 0 0,2-6 0 0,0-25 0 0,1 2 0 0,1 18 0 16,1-12 0-16,-2-23 0 0,1-1 0 0,1 8 0 16,1-7 0-16,1-5 0 0,-2-5 0 0,0-4 0 15,-1-3 0-15,2-2 0 16,-4-9-1360-16,0 0-320 0,0 0-64 0,0 0-10144 15,7-3-2016-15</inkml:trace>
  <inkml:trace contextRef="#ctx0" brushRef="#br2" timeOffset="140945.893">23511 4146 29663 0,'0'0'1312'0,"0"0"272"0,0 0-1264 0,0 0-320 0,-3-8 0 0,3 8 0 0,-2-4 1616 0,2 4 272 31,0 0 48-31,0 0 16 0,0 0-304 0,0 0-64 0,0 0-16 0,0 0 0 0,0 0-864 0,0 0-160 16,0 0-32-16,9-1-16 0,-9 1-496 0,11 0 128 15,1 0-128-15,0 1 0 0,-1 0 0 0,-1 0 0 16,0 1 0-16,0 0 0 0,2 2 0 0,-2-1 0 16,-1 1 0-16,2 1 0 0,-3-1 0 0,0 2 0 0,-8-6 0 0,6 9 0 15,-1-1 0-15,-4 1 0 16,0 0 0-16,-2-2 0 16,-2-1 128-16,-5 5 0 0,-1 0-128 0,1-2 192 15,-1 1-64-15,-6 5 0 0,1-2-128 0,0 0 192 0,0-1 0 0,1 0 0 16,2-2 0-16,1 0 0 15,2-3-64-15,0 0 0 0,2-2-128 0,6-5 192 0,0 0-192 0,0 0 128 16,0 0-128-16,0 0 0 0,0 0 0 0,0 0 0 16,8 6 0-16,2-4 0 0,2-1 0 0,0-1 0 0,1-1 0 0,4-1 0 31,0 0-512-31,2-1 0 0,2 2 0 0,0 1 0 16,-1 0-3296-16,1 0-656 0</inkml:trace>
  <inkml:trace contextRef="#ctx0" brushRef="#br2" timeOffset="141860.567">23827 3739 34559 0,'0'0'1536'0,"0"0"304"0,0 0-1472 0,0 0-368 0,0 0 0 0,0 0 0 0,0 0 1568 0,0 0 240 16,4-7 48-16,3 3 16 0,0 0-544 0,1 1-112 15,2 1-32-15,1 1 0 0,3 2-640 0,1-1-128 0,-1 0-32 0,3 2 0 16,-1 1-256-16,2-1-128 16,2 0 0-16,-1 1 128 0,0 1-128 0,1 0 0 15,1 0 0-15,-7 0 0 0,3 0 0 16,6 3 0-16,-1-1 0 0,-2 1 0 0,-3-2 0 0,1 2 0 15,-2 0 0-15,-6-3 0 0,-1 0 0 0,3 3 0 16,-2 2 0-16,-2-2 0 0,-4 1 0 0,-4-8 0 16,2 10 0-16,-1 1 128 0,-1 1-128 0,-1 0 192 15,-1 0-192-15,-2 2 192 0,-5 1 0 0,-1 0 0 16,-2 2 0-16,-4 2 0 0,1 0-64 0,0 3 0 16,-2 1 0-16,1 4 0 0,-1 0-128 0,2 1 0 15,0-2 144-15,2 1-144 0,2-1 0 0,1-2 0 0,2-1 0 0,3-1 0 16,3-1 0-16,0-2 0 0,1-3 0 0,1 0 0 0,2-3 0 0,1 1 0 31,2-2 0-31,1-1 0 0,2-2 0 0,1 0 0 0,-1 0 0 0,2 0 0 16,0-3 0-16,0 1 0 15,1 1 0-15,0-2 0 0,0 0 0 0,-1 0 0 0,-1 1 0 0,-1 1 0 16,-2-1 0-16,0 2 0 0,-6-9 0 0,2 12 0 16,-3-1 0-16,0 0 0 0,0 0 0 0,-5 1 128 15,-1 3-128-15,0 0 0 0,-1 0 128 0,-2 1-128 16,-1 0 0-16,0 1 144 0,0-2-144 0,0 2 0 15,-1-1 224-15,1 1-64 0,1-1-16 0,1 2 0 16,1-1-16-16,1 2-128 0,1-2 192 0,2-2-64 0,-1 0-128 0,0 1 0 16,2 0 0-16,1-1 0 0,1-3 0 0,2 0 0 15,1-2 0-15,1 0 0 0,-3-10 0 0,5 9 0 16,-2 0 0-16,1-2 0 0,-4-7 0 0,7 8 0 16,1-1 128-16,-1 0-128 0,1-2 0 0,1 2 0 0,1-2 0 0,-5 2 0 15,2 0 0-15,0 3 0 16,1 1 0-16,-1 1 0 0,-3 0 0 0,1 3 0 15,0 2 0-15,-2 0 0 0,0 1 0 0,-1 3 0 0,0 1 0 0,-1 3 0 16,-1 5 0-16,0-1 0 0,-1 2 0 0,-1 1 0 16,0 0 0-16,-1 0 0 0,0 0 0 0,0-1 0 15,-1-1 0-15,1 0 0 16,-2 0 0-16,0-3 0 0,0 0 0 0,-1-3 0 16,1-1 0-16,-1-1 0 0,2-3 0 0,-2-2-224 15,1 0 80-15,-1-1 16 16,1-2-1200-16,-1-1-224 0,1-1-48 0,-1 0-16 15,3 0-1984-15,-1-3-400 0</inkml:trace>
  <inkml:trace contextRef="#ctx0" brushRef="#br2" timeOffset="184360.156">9984 5066 12895 0,'0'0'1152'0,"0"0"-928"0,0 0-224 0,0 0 0 0,0 0 3344 0,0 0 624 0,0 0 128 0,0 0 32 0,0 0-1104 0,0 0-208 0,0 0-64 0,0 0 0 0,0 0-704 0,0 0-128 0,-3-4-48 0,3 4 0 0,0 0-528 0,0 0-96 16,0 0-32-16,0 0 0 0,1-6-336 0,3 0-80 0,-1 2-16 0,1-1 0 15,3 1-336-15,2 0-64 16,-2-2 0-16,2 1-16 0,0-1-176 0,2-1-48 15,3 0 0-15,6-6 0 0,1-2-144 16,0 0 0-16,1-1 0 16,-2 0 0-16,-1-1 160 0,-1 0-160 0,0-1 160 15,-2-2-160-15,1 0 0 0,-2-4 0 0,-1 1 0 16,0-2 128-16,1-6-128 0,-2 0 192 0,-4 4-192 0,-1 1 0 16,-3-1 0-16,0 2 0 0,-2-2 0 0,-1 2 0 15,-1 1 0-15,0 1 0 0,0 0 0 0,-1 2 0 16,-2 0 128-16,0 2-128 0,1 2 0 0,0 1 0 0,-1 2 0 0,-1 2 0 15,1 3 0-15,0 2 128 16,1 2-128-16,1 5 0 0,-6-1 0 0,1 2 128 16,0 3-128-16,1 5 0 0,0 3 0 0,-1 5 0 15,1 4 0-15,-3 4 0 0,2 4 128 0,0 4-128 0,1 3 128 0,0 7-128 16,-2 4 0-16,2 4 0 16,-1 1 0-16,1 7 0 0,-1 1-128 0,3 3 128 0,-1 1 0 0,1 0 0 0,1-2 0 0,2-2 0 15,-1-4 0-15,2-2 0 16,1-4-144-16,1-5 144 0,-1-4 0 0,1-5 0 0,3-4-224 0,-1-4 64 15,0-5 16-15,1-6 0 0,0-2 144 0,2-5-192 16,-1-5 192-16,1-3-192 0,-1-4 192 0,2-2-192 0,0-4 192 0,1-4-192 16,0-3 192-16,0-4 0 0,0-2 0 0,-1-1 0 15,0-1 0-15,-1-1 0 0,-3-2 0 0,0 1 0 32,-2 1 0-32,-2 0 0 0,0-2 0 0,-2 2 128 0,-3-1-128 15,1 0 0-15,-2-1 0 0,-2 2 128 16,0 1-128-16,-1 1 0 0,-1 0 128 0,-4-4-128 0,0 0 0 15,3 4 0-15,-1 4 0 16,-1 1 128-16,-2 3-128 0,-1 2 128 0,0 1-128 0,0 0 0 0,-1 0 144 16,1 3-144-1,2 4 128-15,2 1-128 0,0 1 0 0,1 1 0 0,1 0 0 0,3 1 0 16,5 0 0-16,-6 3 0 0,1 1-144 0,0 1 16 0,2 2 0 0,2-1 0 47,1 1-320-47,1-1-64 0,2 0-16 0,2 3-9840 15,0-2-1952-15,2 1-400 0</inkml:trace>
  <inkml:trace contextRef="#ctx0" brushRef="#br2" timeOffset="191885.127">12585 9024 11055 0,'-4'6'976'0,"-1"1"-784"0,1-1-192 0,-1 1 0 0,2-2 4480 0,1 1 864 0,0-1 160 0,2-5 48 0,-3 6-2800 0,3-6-544 16,0 0-112-16,0 0-32 0,0 0-608 0,0 0-128 0,0 0-32 0,0 0 0 15,0-7-1040 1,2-2-256-16,0-3 0 0,0-3 1216 0,2-3 176 0,3-3 32 0,1-2 16 0,0-1-928 0,2-2-192 16,-1-3-48-16,1-3 0 0,1-3-80 0,1-2 0 15,1-3-16-15,2-2 0 0,0-2-176 0,0-1 160 16,1-2-160-16,1-1 160 0,-1 0-160 0,0-1 0 15,3-4 0-15,0 1 128 0,-1 1-128 0,-1 4 0 16,-2 3 0-16,0 3 128 0,-2 5-128 0,-1 3 0 16,-2 3 144-16,0 1-144 0,0 1 0 0,-3 6 0 0,0 2 0 15,-2 6 192-15,0 3-48 16,-2 2 0-16,0 4 0 16,0 0-16-16,-3 5 0 0,0 0 0 0,2 10 0 0,-1 4-128 15,0 1 0-15,0 4 0 16,-1 2 160-16,0 2 0 0,1 2 0 0,-1 1 0 0,1 1-160 0,0 1 0 15,1 1 0-15,1 5 0 0,1-1 0 16,0-5 0-16,-1-2 0 0,1-3 0 0,1-2 0 16,-1-5 0-16,3-1 0 0,-1-3 0 15,3-4 0-15,-2-5 0 0,0-1-176 0,3-3 48 16,2-3 0-16,-2-4 0 0,-1-3 128 0,1-5 0 16,1-1 0-16,1-3 0 0,3-2 0 0,-2-1 0 15,0-1 0-15,4-9 0 0,-1-1 0 0,-4 4 0 0,1-4 0 16,-1 1 0-16,-2 3 0 0,-1 5 0 0,-1 2 0 0,-4 3 0 31,-1 3 128-31,1 4-128 0,-1 3 0 0,-2 3 144 0,-1 2-144 0,0 5 0 0,0 0 144 0,0 0-144 0,0 0 0 0,-1 8 144 16,0 3-144-16,0 1 0 0,0 1 0 0,-1 3 0 31,2 1 0-31,0 3 0 0,0 1 0 0,0 0 0 16,0 2 0-16,0 1 0 0,2 0 0 0,-1 1 0 15,0-1 0-15,0 0 0 16,0-1 0-16,1 0 0 0,0 0-320 0,2-1 16 15,1-1 0-15,1 1 0 0,-1-2 304 0,0-5 0 0,2 1-9936 16,2-4-2176-16,-2-2-432 0</inkml:trace>
  <inkml:trace contextRef="#ctx0" brushRef="#br2" timeOffset="192102.18">13455 8160 20271 0,'0'0'1792'0,"0"0"-1424"0,0 0-368 0,0 0 0 0,0 0 0 16,0 0 0-16,-2 5 0 0,2-5 5424 0,-2 8 1008 0,-1 0 208 0,3 1 32 16,0 0-4544-16,0 2-912 0,0 2-176 0,0 1-32 15,2 1-544-15,-1 2-96 16,0 0-32-16,0 2 0 0,-1 1-208 0,0 0-128 16,0-2 160-16,1 9-160 0,0 0 0 15,0-3 0-15,-1 5 0 0,0-1 0 0,1-4 0 0,0-2 0 31,2-4-3024-31,-1-1-704 0,0-3-144 0</inkml:trace>
  <inkml:trace contextRef="#ctx0" brushRef="#br2" timeOffset="192666.944">13985 8018 28559 0,'-14'-1'1264'0,"14"1"272"0,-9 1-1232 0,1-1-304 0,8 0 0 0,-7 1 0 0,7-1 3328 0,0 0 592 0,0 0 128 0,0 0 32 16,0 0-2240-16,0 0-448 0,0 0-96 0,0 0-16 15,0 0-784-15,0 0-176 0,0 0-16 0,11-1-16 16,1 0-80-16,0 0-16 0,0-1 0 0,2-1 0 0,2 0-192 0,1 1 0 15,-1 0 0-15,1-1 0 0,2 1 0 0,1 1 0 16,1 0 0-16,1 0 0 0,1 0-384 0,0 1 48 16,0-1 0-16,3 2 0 15,1-2-1904-15,-3 1-384 0,-3 0-80 0,-1 1-16000 0</inkml:trace>
  <inkml:trace contextRef="#ctx0" brushRef="#br2" timeOffset="192881.639">14156 8163 20271 0,'-13'5'1792'0,"0"0"-1424"15,1 1-368-15,2-2 0 0,-1 0 4480 0,3 1 816 16,1-2 160-16,0 1 48 0,7-4-3200 0,0 0-624 16,0 0-128-16,0 0-16 0,9 5-992 0,2-3-192 15,2-2-32-15,3 0-16 0,3-1-304 0,1 0 128 16,4-1-128-16,1-1 0 0,1 0 0 0,2 2 0 15,0-2 0-15,0 1 0 16,-3 0-672-16,-1 1-32 0,1 0-16 0,-1 1 0 0,-2 0-2096 16,0 0-432-16,0 0-80 0</inkml:trace>
  <inkml:trace contextRef="#ctx0" brushRef="#br2" timeOffset="193548.069">15749 7141 24879 0,'-6'-9'2208'0,"6"9"-1760"0,-8-7-448 0,4 1 0 0,4 6 3216 0,0 0 560 16,-3-4 128-16,3 4 0 0,0 0-1744 0,0 0-368 15,0 0-64-15,0 0 0 0,0 0-816 0,0 0-144 16,0 0-48-16,-5 9 0 0,2-1-416 0,1 5-96 15,1-1-16-15,0 2 0 0,1 2-192 0,0 3 128 16,0 3-128-16,1 2 0 0,0 3 0 0,0-1 0 16,0 1 0-16,0 2 0 15,-1 3-752-15,1 1-192 0,1 1-32 0,-1 3-16 16,-1-1-1792-16,0 0-352 0,-1-1-80 0</inkml:trace>
  <inkml:trace contextRef="#ctx0" brushRef="#br2" timeOffset="193777.253">15467 7863 25791 0,'-23'-1'2304'0,"9"2"-1856"0,-3 1-448 0,3 0 0 15,3 0 3104-15,1 2 528 0,0 0 96 0,1-1 32 0,3 0-1680 0,6-3-336 32,0 0-64-32,0 0-16 0,0 0-816 0,0 0-160 0,0 0-48 0,11 2 0 0,0-2-432 0,3 0-80 15,5-2-128-15,4-1 176 0,3 0-176 0,4 0 0 16,4 1 0-16,2-3 0 0,0-1 0 0,3-1-144 15,-3-1 144-15,1 2-160 16,0 0-352-16,-1 2-64 0,1-1 0 0,-1 2-16 16,0 0-1872-16,0 1-368 0,1 1-80 0,-4 1-14384 0</inkml:trace>
  <inkml:trace contextRef="#ctx0" brushRef="#br2" timeOffset="194500.349">15507 8121 34143 0,'0'0'1520'0,"-3"-8"304"0,3 8-1456 0,1-8-368 0,-1 0 0 0,0 8 0 0,0 0 1840 0,0 0 288 15,0 0 64-15,0 0 16 16,0 0-800-16,0 0-176 0,3 9-16 0,-1 3-16 0,-1 3-640 0,-1-2-128 0,0 2-32 0,0 4 0 16,0 2-208-16,0 3-64 15,0 2 0-15,0 2 0 0,0 1-128 0,0 1 0 0,-1 0 0 0,1-1 128 16,0 1-128-16,1-1 0 0,-1-1 0 0,1 0 0 15,0-3 0-15,0-2 0 0,0-2 0 0,0-2 0 16,1-4 0-16,-1-2 0 0,1-2 0 0,0-2 0 16,-1-3-144-16,-1-6 144 0,0 0 0 0,0 0 0 15,6-5-128-15,0-2 128 16,1-2 0-16,2-5 0 0,-2-5-128 0,2-2 128 16,0-1 0-16,1-2 0 0,3-3-176 0,0-1 176 15,2-1-160-15,0-2 160 0,3-1-224 0,-3 1 48 16,0-1 16-16,1 0 0 0,-1 0-32 0,9-9-16 0,-2 9 0 0,-2 6 0 15,-6 2 208-15,1 5-144 0,-1 4 144 0,-3 5-128 16,-1 2 128-16,0 6 0 0,-10 2-144 0,10 5 144 16,-3 2 0-16,0 5 0 15,0 3 0-15,-5-1 0 0,0 1 0 0,2 3 0 0,0 2 176 0,0 4-176 16,1 2 128-16,-1 0-128 0,0 3 0 0,1 2 144 16,-1 1-144-16,1 0 0 0,0 2 0 0,1-1 128 0,0 0-128 0,2-1 0 31,0-2 0-31,0-1 0 0,1-3-160 0,1-1-16 0,0-5 0 0,1-1 0 31,1-2-2240-31,1-4-448 0,-2-3-80 0</inkml:trace>
  <inkml:trace contextRef="#ctx0" brushRef="#br2" timeOffset="195084.279">16667 7379 36223 0,'0'0'1600'0,"-8"-1"336"0,8 1-1552 0,-6-2-384 0,6 2 0 0,0 0 0 0,0 0 1552 0,0 0 240 0,0 0 32 0,0 0 16 16,0 0-496-1,0 0-112-15,0 0-16 0,0 0 0 16,0 0-704-16,13 1-128 0,0-1-48 0,4 1 0 0,1 0-160 0,2 0-48 15,0-1 0-15,2 1 0 16,3 0-128-16,2 0 0 0,-1 0 0 0,3 2 0 16,3-1 0-16,1 1 0 0,0 0 0 0,0 1 0 15,0-1 0-15,-2-1-224 0,1-1 48 0,0 1 16 16,1 1-544-16,1-2-96 0,0-1-32 0,-1 0 0 16,0 0-928-16,2-1-192 0,-1 0-32 0,-2-1-16 15,-3 0-800-15,-1 1-144 0,-4-1-48 0,-3 0-10960 0</inkml:trace>
  <inkml:trace contextRef="#ctx0" brushRef="#br2" timeOffset="195635.26">16829 7475 37727 0,'-21'-7'1664'0,"9"4"352"0,1-2-1616 0,0 2-400 0,3-1 0 0,0 0 0 16,1 2 1664-16,7 2 256 0,-9-2 64 0,9 2 0 15,0 0-512-15,0 0-80 0,0 0-32 0,0 0 0 16,0 0-736-16,0 0-160 0,0 0-16 0,0 0-16 16,0 0-432-16,0 0 128 0,0 0-128 0,6 8 0 15,3-1 0-15,1 1 0 0,2 0 0 0,1-2 0 16,1 1 0-16,1 1 0 0,2 0-128 0,1 1 128 0,1 1-240 0,1 0 32 15,2 0 0-15,-1 2 0 0,-2-2-160 0,0 0-16 16,-1 0-16-16,-1 0 0 0,2-1 128 0,-2 2 16 16,-2 2 16-16,-2-2 0 0,-2 0 80 0,-1 1 16 15,-1 2 0-15,-1 1 0 0,-1-1 144 0,-3 1-208 0,0 1 80 0,-3 1 128 0,-3 1-192 0,-3 0 192 32,-2 1-192-32,-4 2 192 0,-4 2-256 0,-2 1 64 0,-4 1 0 0,-4 2 16 0,-3-2 176 0,-2 3-128 15,0-2 128-15,-1 0-128 0,-1 1 128 16,1 0 256-16,0 2-64 0,4-3-16 0,2-1 304 0,3-2 64 15,3-2 16-15,3-4 0 0,3-1-64 0,3-3-16 32,3-1 0-32,1-1 0 0,4-1-192 0,2-1-32 0,0-9-16 0,7 6 0 0,1-1-112 0,4-1 0 15,4-4-128-15,3 0 192 0,1-1-16 0,5 0-16 16,2-1 0-16,4-2 0 16,2 1-160-16,2 0 192 0,1-3-192 0,2 2 192 15,0 0-192-15,1 1 0 0,-2 0 0 0,1 0 128 16,-2 0-128-16,1 2 0 0,0 0 0 0,-1 2 0 15,-2 1-1040-15,0 1-144 0,-1-1-32 0,-1 1 0 16,-3-1-2176-16,-2 1-448 0</inkml:trace>
  <inkml:trace contextRef="#ctx0" brushRef="#br2" timeOffset="197969.646">16618 8901 911 0,'-4'-6'0'0,"0"-1"0"0,-1 0 0 0,3 1 0 0,0-2 6608 15,1 2 1248-15,1 6 240 0,1-9 48 0,-1 0-4560 0,0 9-896 0,1-8-192 0,-1 8-48 0,1-7-768 0,-1 7-144 0,0 0-48 0,0 0 0 0,0 0-640 0,0 0-128 0,0 0-16 0,-6 4-16 16,0 3-368-16,1 1-64 15,0 3 0-15,1 1-16 0,-1 3-240 0,1-1 128 0,0 0-128 0,0 2 0 16,2-1 0-16,2-1 0 0,1-1 0 0,1-1 0 0,1 0 0 0,0-1 0 16,1-1 0-16,2 0 0 0,0-3 0 0,2 0-192 15,1-3 192-15,0-2-208 16,2-2-416-16,-2-2-80 0,0-2 0 0,1-3-16 16,-1-2-1856-16,0-2-368 0,0 0-80 0,-2-1-13872 0</inkml:trace>
  <inkml:trace contextRef="#ctx0" brushRef="#br2" timeOffset="198121.694">16648 8678 12895 0,'0'0'576'0,"0"0"112"16,-5-4-560-16,5 4-128 0,-6-7 0 0,6 7 0 0,0 0 4464 0,-3-8 848 16,3 8 192-16,-1-7 16 0,1 7-3424 0,3-8-688 15,3 1-144-15,-6 7-32 0,6-5-880 0,2 0-176 0,-1 1-48 0,-7 4 0 16,8-3-128-16,1 0 0 15,-9 3 0-15,11 0 0 16,-1 0-1440-16,0 3-224 0,2-1-32 0,-4 1-8416 0,-8-3-1696 0</inkml:trace>
  <inkml:trace contextRef="#ctx0" brushRef="#br2" timeOffset="198366.42">16916 8938 30463 0,'0'0'1344'0,"0"0"288"0,0 0-1312 0,0 0-320 0,-8-3 0 0,8 3 0 0,0 0 2048 0,0 0 320 16,-7-1 80-1,7 1 16-15,0 0-1072 0,0 0-224 0,0 0-32 0,0 0-16 0,0 0-768 0,0 0-160 16,0 0-16-16,0 0-16 0,0 0-160 0,0 0-192 15,0 0 32-15,0 0 16 16,0 0-2320-16,-3-5-464 0,3 5-80 0</inkml:trace>
  <inkml:trace contextRef="#ctx0" brushRef="#br2" timeOffset="198566.062">16946 8742 21183 0,'-7'1'1888'15,"0"-1"-1504"-15,7 0-384 0,0 0 0 0,0 0 3072 0,0 0 528 16,0 0 112-16,0 0 32 0,0 0-2192 0,0 0-432 16,0 0-96-16,0 0 0 0,9 0-816 0,-9 0-208 15,10 2 0-15,0-1 0 0,-10-1 0 0,11 1-256 0,-2 1 48 0,-1 1 0 32,0 0-2608-32,1 0-512 0,0 1-96 0</inkml:trace>
  <inkml:trace contextRef="#ctx0" brushRef="#br2" timeOffset="199170.755">17176 8836 15663 0,'0'0'1392'0,"0"0"-1120"15,0 0-272-15,0 0 0 16,-2-8 3968-16,2 8 752 0,1-9 144 0,-1 9 16 0,0 0-2064 0,4-8-432 15,-4 8-80-15,5-5 0 0,-5 5-784 0,0 0-160 0,0 0-16 0,0 0-16 16,0 0-608-16,0 0-112 0,0 0-32 0,0 0 0 31,0 0-368-31,0 0-80 0,0 0 0 0,0 0-128 0,3 8 128 0,1 1-128 16,-2 0 0-16,0 1 0 16,0 0 0-16,2 0 0 0,-2-2 0 0,1 1 0 0,0 0 0 0,-3-9 0 15,6 9 0-15,-1-3 0 0,-5-6 0 0,8 6 0 0,-1-3 0 0,0-2-144 16,2-2 144-16,0-1 0 0,1-3 0 0,1-1-128 15,0 1 128-15,0-3-128 0,-2-2 128 0,-1 0-128 16,1 0 128-16,-1-1-208 0,-3-1 80 0,1 1 128 16,1 0-192-16,-3 1 192 0,-2-1-160 0,-1 1 160 15,-1 1-128-15,-1 1 128 0,0-1 0 0,0 1-144 16,-3 2 144-16,1 1 0 16,-2 1 0-16,5 4 0 0,0 0 0 0,0 0 0 15,-6-4 0-15,6 4 128 0,0 0-128 0,-6 6 0 16,6-6 0-16,-6 10 0 0,2 0 0 0,2 1 0 15,-1 2 0-15,3 2-128 0,2 1 128 0,1 1 0 0,0 2 0 0,2 3 0 16,0 1 0-16,2 4 0 16,0-2 0-16,1 1 0 0,2 2 0 0,-2-8 0 0,-2 2 0 0,2 0 0 15,1 0 0-15,0 1 0 0,-2 0 0 0,0-1 0 16,-1-4 0-16,-1 1 0 0,-2-1 0 0,-1-2 128 16,-1-1-128-16,-1-1 144 0,-1-3-144 0,-2 0 160 15,-1-2-160-15,-2-2 192 0,-2 0-192 0,0-2 192 0,-2 0-192 0,-1-2 128 16,-1-1-128-16,0-1 128 0,1 1-128 0,0-1-176 15,0-1 48-15,1-1 0 16,1-1-144-16,1 2-32 0,0 0 0 0,3 0 0 16,5 0-272-16,0 0-48 0,-4-1-16 0,4 1 0 15,0 0-1472-15,0 0-288 0,0 0-64 0,4-3-16 0,1-2-528 0,2-1-128 0,2 1 0 0</inkml:trace>
  <inkml:trace contextRef="#ctx0" brushRef="#br2" timeOffset="199424.871">17576 9029 7359 0,'0'0'320'0,"0"0"80"0,0 0-400 0,0 0 0 0,0 0 0 0,0 0 0 0,0 0 6976 0,0 0 1296 0,0 0 272 0,-7 5 48 0,7-5-5488 0,-5 6-1104 16,5-6-208-16,-4 6-64 0,2 2-752 0,0 2-144 0,0 0-48 0,-1 1 0 15,1 0-288-15,1 1-64 16,-1 0-16-16,1 1 0 0,0 1-240 0,1-1-48 0,0-1-128 0,0 0 192 15,0-1-192-15,0 1 0 0,2-2 0 0,0 0 0 16,1-2 0-16,1-2 0 0,-4-6 0 0,0 0 0 16,4 3-192-16,-4-3-64 0,8 2-32 0,0-4 0 31,-1-1-1280-31,2-2-256 0,0-3-48 0,4-5-11296 0,-1-2-2256 0</inkml:trace>
  <inkml:trace contextRef="#ctx0" brushRef="#br2" timeOffset="199620.686">17610 8869 18431 0,'0'0'1632'0,"-7"-4"-1312"0,-2-2-320 0,4 2 0 0,5 4 3456 0,0 0 608 16,0 0 128-16,0 0 32 0,-3-9-2272 0,3 9-448 16,0 0-96-16,0 0 0 0,2-7-864 0,-2 7-160 15,0 0-48-15,0 0 0 16,0 0-336-16,9-3 0 0,-9 3 0 0,7 0 0 31,-7 0-1344-31,11 4-352 0,-1-1-64 0,-1-1-8992 0,-9-2-1792 0</inkml:trace>
  <inkml:trace contextRef="#ctx0" brushRef="#br2" timeOffset="199853.973">17757 8826 19343 0,'-8'-2'1728'0,"8"2"-1392"0,-5-2-336 0,5 2 0 0,0 0 4544 0,0 0 848 15,0 0 176-15,0 0 16 0,0 0-3216 0,0 0-656 16,0 0-128-16,9-1-32 16,0 1-864-16,-1 0-176 0,2 0-48 0,1 1 0 15,0-1-304-15,1 0-160 16,2 1 160-16,-1 1-160 0,1 1 0 0,0-2 0 0,0 0 0 0,0 0 0 0,-1-1 0 0,1 0 0 16,0 1-176-16,-2 0 176 15,0-1-1328-15,0 1-144 0,-1 0-16 0,-1 0-16 16,-3 0-2208-16,-7-1-448 0</inkml:trace>
  <inkml:trace contextRef="#ctx0" brushRef="#br2" timeOffset="200048.188">17809 8975 34959 0,'-18'3'1536'0,"9"1"336"0,1 0-1488 0,8-4-384 0,-7 4 0 0,7-4 0 16,0 0 1696-16,0 0 272 0,0 0 48 0,0 0 16 15,0 0-880-15,10 0-192 0,1 0-16 0,2-2-16 0,1-1-464 0,3 0-80 16,-1-2-32-16,3 2 0 0,0-2-224 0,1 1-128 16,-1 0 128-16,1 0-128 0,-1 0 0 0,-1 0 0 15,-3 0 0-15,0 1 0 16,0 0-1456-16,-2 0-352 0,0 1-80 0,0 0-10928 16,0 0-2192-16</inkml:trace>
  <inkml:trace contextRef="#ctx0" brushRef="#br2" timeOffset="200271.283">18229 8760 13823 0,'0'0'608'15,"0"0"128"-15,-4-6-592 0,4 6-144 0,-4-8 0 0,4 8 0 0,0 0 5728 0,0 0 1120 16,0 0 208-16,0 0 48 0,0 0-4400 0,0 0-880 16,0 0-176-16,0 0-48 0,4 7-704 0,-1 3-128 15,-1 2-48-15,-1 1 0 16,-1 0-320-16,1 3-64 0,-1-1-16 0,-1 3 0 0,0 1-320 0,0 1 144 15,0-2-144-15,1 0 0 0,-1 1 0 0,1 0 0 16,0-3 0-16,0 1 0 31,0 0-2048-31,1-3-512 0,0-3-96 0</inkml:trace>
  <inkml:trace contextRef="#ctx0" brushRef="#br2" timeOffset="201849.491">18632 7812 33407 0,'0'0'0'0,"0"0"0"0,0 0 0 0,0 0 0 0,0 0 2112 0,0 0 416 0,0 0 96 0,0 0 0 0,0 0-784 0,0 0-176 0,0 0-16 0,0 0-16 0,0 0-720 0,3-4-144 16,0-4-16-16,3-1-16 0,0 1-304 0,3-1-64 15,1 0-16-15,0-1 0 16,1 0-224-16,0 0-128 0,1 1 160 0,1 0-160 0,0-1 0 0,1 0 0 16,-2 0 0-16,0 1 0 0,-1 1 0 0,1 3 0 15,-3-1 0-15,0 3 0 16,-1 2 0-16,0 1 0 0,0 0 0 0,-1 2 0 15,1 1 0-15,0 5 0 0,1 3 0 0,-3 3 0 16,2 3 0-16,0 3 0 0,0 2 0 0,1 1-160 16,0 1 160-16,2 2 0 0,-1 2 0 0,0-1-128 15,0 0 128-15,1 0 0 0,1 1 0 0,-1-1 0 0,-1 1 0 16,0-2 0-16,1 1 0 0,-4-10 0 0,2 0 0 0,0-1-192 16,0 1 192-16,0-1-192 15,-1-1-256-15,0-2-64 0,0-1-16 0,-2-1 0 16,1-2-1488-16,-3-3-288 0,-4-6-64 0,0 0-10128 15,0 0-2032-15</inkml:trace>
  <inkml:trace contextRef="#ctx0" brushRef="#br2" timeOffset="202123.669">19053 7688 28559 0,'0'0'2544'0,"-7"-3"-2032"16,7 3-512-16,0 0 0 0,0 0 2256 0,0 0 368 16,0 0 64-16,0 0 0 0,-5 4-1152 0,0 3-256 15,2 4-32-15,0 0-16 0,-2 1-688 0,2 3-144 16,-1 3-16-16,-3 3-16 0,-2 3-176 0,1 2-48 0,-3 2 0 0,0 0 0 16,0 1-144-16,0 3 0 15,0 0 0-15,1 0 128 0,1 0-128 0,3-9 0 0,0 3 0 0,2 2 0 31,0-1-512-31,2 2-144 0,1-2-32 0,2 1 0 16,0-1-2192-16,2-2-448 0,2-1-96 0</inkml:trace>
  <inkml:trace contextRef="#ctx0" brushRef="#br2" timeOffset="202348.785">19391 8154 7359 0,'0'0'656'0,"0"0"-528"15,-8-1-128-15,0 1 0 16,8 0 7296-16,0 0 1408 0,-6 4 304 0,6-4 48 0,-8 5-5984 0,2 2-1184 16,2 0-240-16,1 3-48 0,-1 1-784 0,2 1-160 15,-1 0-16-15,1 4-16 0,1 1-432 0,0 1-192 16,-1 0 160-16,2 0-160 0,3 1 0 0,-1 0 0 16,1-1 0-16,0 1 0 0,2 0 0 0,0-2-128 15,1 0-16-15,0-4 0 16,1-2-1248-16,2-3-240 0,0-3-48 0,1-1-16 15,2-3-1360-15,1-2-272 0,1-3-48 0</inkml:trace>
  <inkml:trace contextRef="#ctx0" brushRef="#br2" timeOffset="202521.228">19580 8027 26719 0,'-22'-11'1184'0,"8"4"240"0,-3 1-1136 0,2 0-288 0,3 1 0 0,2-1 0 16,2 1 4240-16,8 5 800 0,-7-5 144 0,7 5 48 15,-4-6-3824-15,4 6-768 0,0 0-160 0,4-8-32 16,1 0-448-16,0 3-160 0,4-1 0 0,2 1-13728 16,1 0-2736-16</inkml:trace>
  <inkml:trace contextRef="#ctx0" brushRef="#br2" timeOffset="203657.602">12605 11754 46367 0,'0'0'1024'0,"0"0"192"0,0 0 64 0,0 0 16 0,0 0-1040 0,0 0-256 0,0 0 0 0,0 0 0 0,-2-6 816 0,-1-2 96 0,1 0 32 0,1-2 0 15,1-1-320-15,0-2-64 16,0-4-16-16,1-1 0 0,1-1-256 0,1-3-48 0,-1-1-16 0,2-3 0 16,2 0-224-16,-1-4 144 0,1-3-144 0,0-3 128 15,2-3-128-15,1-2 0 0,0-3 0 0,0-2 0 16,1-1 0-16,1 1 0 0,0 1 0 0,-1 0 0 16,2 1 0-16,-3 2 0 0,0 3 0 0,0 4 0 15,-2 3-128-15,0 4 128 0,0 5 0 0,-3 3 0 16,-1 2 0-16,1 5 0 0,-1 3 0 0,-3 4 0 0,1 1-128 0,-1 5 128 15,0 0 0 1,0 0 0-16,0 10 0 0,0 4-144 0,0 4 144 0,0 4 0 0,0 2 0 0,0 3-128 0,0 1 128 0,1 1 0 16,0-1 0-16,1 0 0 0,2-1 0 0,-1 0 0 15,1-1 0-15,2-1-128 16,-2-1 128-16,3-4 0 0,0-1 0 0,-1-3 0 0,1-5 0 0,2-3 0 16,-1-3 0-16,1-3-128 0,1-2 128 0,0-2 0 15,0-5 0-15,1-2-128 0,3-3 128 0,-3-3 0 16,-1-4 0-16,1-2-128 0,-1-2 128 0,0-1 0 0,-1-2 0 0,-1-2 0 31,0-1-128-31,0 0 128 0,-2-2 0 0,4-12-128 0,-2 6 128 0,-2 3 0 16,-1 2 0-16,-1 4 0 15,-1 3 0-15,-1 3 0 0,-1 4 0 0,-1 4 0 16,-2 2 0-16,1 3 0 0,1 9 0 0,0 0 0 0,0 0 0 0,0 0 0 16,0 0 0-16,-4 9 0 0,1 3 0 0,-1 13 0 15,1 4 0-15,2-3 0 0,1-5 0 16,0 2 0-16,1 3 0 0,2 2 0 0,-1 3-160 0,1 2 160 0,2-1 0 31,-1 1 0-31,1 0 0 0,2 1-336 0,0 0 16 0,-1 0 0 0,2-2 0 16,1-2-1952-16,0-3-384 0,-1-1-80 0,1-4-16800 15</inkml:trace>
  <inkml:trace contextRef="#ctx0" brushRef="#br2" timeOffset="203874.977">13169 11429 16575 0,'-11'2'736'0,"11"-2"160"0,-5 1-720 0,5-1-176 0,0 0 0 0,0 0 0 0,0 0 5760 0,0 0 1136 16,0 0 208-16,0 0 64 0,3-6-4816 0,2-1-960 16,2 0-192-16,2-1-48 0,2 0-624 0,1-1-128 15,1 1-16-15,1-1-16 16,3 0-368-16,-1 1 128 0,2 1-128 0,0 1 0 15,0-1 0-15,0 2 0 0,1 1 0 0,-2 0-128 16,2 2-1760-16,-3 0-352 0,0 1-64 0,-1 0-10432 16,1 0-2112-16</inkml:trace>
  <inkml:trace contextRef="#ctx0" brushRef="#br2" timeOffset="204078.488">13641 11133 15663 0,'-10'-6'688'0,"5"1"144"0,-2 0-656 0,3 0-176 0,4 5 0 0,0 0 0 15,0 0 5616-15,0 0 1088 16,0 0 208-16,0 0 64 0,0 0-4672 0,-2 6-912 0,0 2-192 0,2 1-48 16,2 4-512-16,-2 2-128 0,0 3 0 0,0 1-16 0,0 2-48 0,-2 3 0 15,2 2 0-15,0 0 0 0,-1 2-288 0,1 1-160 16,1 2 160-16,1 0-160 16,-2 0-672-16,3 0-224 0,0-2-64 0,1 1-12864 15,1-1-2560-15</inkml:trace>
  <inkml:trace contextRef="#ctx0" brushRef="#br2" timeOffset="204822.472">14375 10873 24879 0,'0'0'2208'0,"-6"3"-1760"0,0-2-448 0,6-1 0 0,-6 2 3664 0,6-2 656 0,0 0 128 0,0 0 32 16,0 0-2368-16,0 0-480 0,0 0-96 0,0 0 0 0,7-4-800 0,1-2-160 31,2 1-16-31,1-2-16 0,4-1-256 0,3-3-48 16,1 3-16-16,1-2 0 0,1-1-224 0,1 2 0 0,0 1 128 0,1 2-128 15,-1 0 0-15,1 3 0 16,0 0-144-16,-1 0 144 0,0 2-2048 0,1 3-320 16,-1 2-64-16,-1 0-16944 0</inkml:trace>
  <inkml:trace contextRef="#ctx0" brushRef="#br2" timeOffset="204991.523">14610 10953 18431 0,'-26'6'1632'0,"15"-2"-1312"15,-3-1-320-15,2 1 0 0,1 2 4544 0,1-2 848 16,2 1 176-16,2-1 16 0,2 1-3360 0,4-5-688 16,0 0-128-16,4 4-16 15,4 0-800-15,4-1-144 0,3-2-48 0,5-1 0 0,3-1-256 0,4 1-144 16,3-4 160-16,5 1-160 0,0-1 0 0,2-1 0 15,-1 1 0-15,18-3 0 16,-6 1-2624-16,-4 0-528 0</inkml:trace>
  <inkml:trace contextRef="#ctx0" brushRef="#br2" timeOffset="205471.776">16141 10187 27647 0,'-5'-3'2448'0,"-2"-1"-1952"0,1-2-496 0,0 2 0 0,6 4 2464 0,0 0 400 16,-5-4 80-16,5 4 0 0,0 0-976 0,0 0-208 0,-7 6-32 0,3 2-16 16,-1 0-1056-16,3 4-208 15,0 5-32-15,0 2-16 0,-1 0-240 0,1 3-160 16,2 0 192-16,1 6-192 0,0 3 128 0,2 1-128 16,1 0 0-16,-2 2 0 0,0 2 0 0,1 1 0 15,2 1-128-15,-1 0 128 16,0 1-2176-16,-1-2-320 0,-1-1-80 0,-2-11-15280 0</inkml:trace>
  <inkml:trace contextRef="#ctx0" brushRef="#br2" timeOffset="205686.488">15828 10958 38063 0,'-21'-4'1680'0,"13"3"368"0,-1 0-1648 0,2 1-400 31,0-1 0-31,2 0 0 0,5 1 1408 0,0 0 208 0,0 0 48 0,0 0 0 0,0 0-688 0,0 0-128 0,0 0-16 0,8-5-16 31,6 1-560-31,1-2-96 0,1 1-32 0,14-2 0 0,3 2-128 0,2 0 0 16,3 0 0-16,0 0 128 0,3 1-128 0,0-2 0 0,-1 1 0 0,1 1-176 47,2-1-1248-47,-2 1-256 0,-3 0-48 0,1 2-11264 0,1 0-2240 0</inkml:trace>
  <inkml:trace contextRef="#ctx0" brushRef="#br2" timeOffset="206261.789">15936 11286 37311 0,'0'0'1664'0,"-2"-8"320"0,2 0-1584 0,2-1-400 16,-1 0 0-16,1 1 0 0,1 1 1616 0,2-1 240 0,0 1 64 0,1 2 0 15,-2 2-656-15,-4 3-128 0,5-2-32 0,1 5 0 0,-1 0-608 0,0 4-128 16,0 1-32-16,0 4 0 0,-2 3-128 0,0 2-16 15,1 3-16-15,-1 2 0 0,0 1-176 0,1 1 0 16,-2 1 144-16,1 0-144 0,1 1 0 0,1 0 0 16,-4-1 0-16,1-1 0 0,0 0 0 0,2-1 0 15,-2-2 0-15,0-1 128 0,-1-1-128 0,1-4 0 16,2-2 0-16,-2-2 0 16,-1-2 0-16,0-2 0 0,2-3 0 0,-3-4 128 0,0 0-128 0,0 0 0 0,0 0 0 0,5-4 0 31,-1-2 0-31,1-2 144 0,-2-2-144 15,2-4 0-15,0-1 128 0,0-1-128 0,3-3 0 0,-1 0 0 0,-1-2 0 0,3 0 0 16,0-1 0-16,0-1 0 0,-2-1-192 0,1 1 192 16,0 1-208-16,0 1 80 0,0 1 128 0,0 2-128 15,0 1 128-15,-1 2-128 0,1 3 128 0,2-3 0 16,-1 6-144-16,-3 4 144 0,-6 5 0 0,7 0 0 16,-2 1-144-16,3 3 144 0,0 2 0 0,-1 3-160 15,1 2 160-15,0 1-128 0,0 3 128 0,-1 3 0 16,1 2 0-16,0 1-128 0,2 1 128 0,-1 1 0 0,1 0 0 0,0 1 0 15,0 0 0-15,0 0 0 16,0 1 0-16,0-2 0 0,-1-1-848 16,2-1-96-16,-1-2-16 0,-1-1 0 0,1-3-1904 0,0-1-384 0,-1-2-80 0</inkml:trace>
  <inkml:trace contextRef="#ctx0" brushRef="#br2" timeOffset="212039.689">16187 8594 6447 0,'0'0'576'0,"0"0"-576"0,0 0 0 0,17-2 0 0,-17 2 2944 0,2-8 464 16,0 1 112-16,-2 7 0 0,3-8-992 0,-3 8-208 0,4-9-32 0,-1 3-16 0,-3 6-32 0,5-8 0 15,-2 0 0-15,-3 8 0 16,4-7-496-16,-4 7-96 0,0 0-32 0,4-7 0 16,-4 7-400-16,0 0-64 15,0 0-32-15,0 0 0 0,0 0-416 0,0 0-96 0,0 0-16 16,0 0 0-16,0 0-272 0,0 0-48 16,4 9-16-16,-2 2 0 0,-2 0-64 0,0 2-32 15,0 2 0-15,0 1 0 0,-1-1-160 0,0 2 128 0,0-1-128 0,-1 3 128 16,1 1-128-16,0 1 0 0,-1-2 0 0,2 1 0 15,0-1 0-15,0-2 0 0,0-1 0 0,2-2 0 16,-1 0-336-16,1-1 0 0,-1-4 0 0,1 0 0 31,-2-9-1584-31,5 9-304 0,-5-9-64 0,6 7-10496 0,-6-7-2096 0</inkml:trace>
  <inkml:trace contextRef="#ctx0" brushRef="#br2" timeOffset="212374.07">16115 8757 34319 0,'0'0'1520'0,"-8"1"320"0,8-1-1472 0,0 0-368 0,0 0 0 0,0 0 0 0,0 0 2048 0,0 0 320 0,0 0 80 0,0 0 16 16,0 0-992-16,0 0-208 0,0 0-48 0,11-2 0 16,-1-1-496-16,1-1-96 0,0-1-32 0,1 1 0 15,-1-2-400-15,1 2-64 0,0-1-128 0,2 1 176 0,-1-1-176 0,0 2 0 16,0 0 0-16,0 0 0 15,-2-1-1200-15,1 1-272 0,1 0-48 0,-2-1-19184 16</inkml:trace>
  <inkml:trace contextRef="#ctx0" brushRef="#br2" timeOffset="213673.717">16561 11838 34319 0,'0'0'1520'0,"0"0"320"0,0 0-1472 0,0 0-368 0,0 0 0 0,0 0 0 0,0 0 1984 0,0 0 336 0,0 0 64 0,0 0 16 15,0 0-1040-15,0 0-208 16,0 0-32-16,0 0-16 0,0 0-768 0,0 0-144 16,11-6-48-16,-4 7 0 0,3-1-144 0,-3 1 0 0,1 0 0 0,1-1 0 31,1 0-464-31,1 0-176 0,-1 0-48 0,2-1 0 16,1-1-2640-16,2-2-544 0</inkml:trace>
  <inkml:trace contextRef="#ctx0" brushRef="#br2" timeOffset="-214645.44">17389 10315 23039 0,'11'-20'2048'0,"-11"20"-1648"0,-8 1-400 0,8-1 0 0,0 0 4032 0,0 0 736 0,-8 2 144 0,8-2 16 15,0 0-2608-15,0 0-528 0,0 0-96 0,0 0-32 0,0 0-784 0,0 0-176 16,0 0-16-16,11 8-16 0,1-4-400 0,4 0-80 16,1-3 0-16,4-1-16 0,3-1-176 0,2 0 160 15,0-2-160-15,3 1 160 0,2 0-160 0,0 0 0 16,2-1 0-16,3 0 0 0,1 1 0 0,3 1 0 16,1 1 0-16,1 0 0 15,-1 0 0-15,-1 0 0 0,-4 1-192 0,0-1 192 16,-2 0-1344-16,-1 2-128 0,-2 1-48 15,0-1 0-15,-1 0-1744 0,-1-1-336 0,-3 0-80 0</inkml:trace>
  <inkml:trace contextRef="#ctx0" brushRef="#br2" timeOffset="-213967.459">17560 10403 11967 0,'-10'-2'1072'0,"2"2"-864"0,-3 0-208 0,-2 0 0 0,5 0 5568 0,-1 0 1056 16,0 0 224-16,1 0 32 0,1 0-3712 0,7 0-736 0,-8 0-160 0,8 0-32 16,-7 1-832-16,7-1-192 0,0 0-16 0,0 0-16 15,-6 5-608-15,6-5-128 16,0 0-32-16,-2 10 0 0,-1-1-256 0,3-9-160 0,5 10 192 0,0 0-192 0,2-1 0 0,2-1 0 16,2 0 0-16,0 0 0 0,2-1 0 0,1 2 0 15,0 0 0-15,3 0 0 0,-1-1 0 0,3 0 0 16,2 0 0-16,0 1 0 0,0-1 0 0,0-1 0 15,1 2 0-15,0 0-192 0,0 0 16 0,-2 2 16 16,-2-1 0-16,-1-1 0 0,-2 1 160 0,-2 2-208 16,-2 1 80-16,-2-1 128 0,-2-1-176 0,-3 1 176 15,-2 1-128-15,-4 2 128 0,-2 1 0 0,-4 1-128 16,-3 3 128-16,-2 1 0 0,-3 1 0 0,0 0 0 16,-3 1 0-16,1 1-128 0,-2 2 128 0,2 1 0 15,1 1 0-15,-1 0 0 0,-2 1 0 0,1 1 0 16,2 0 0-16,1 1 0 0,3-1 0 0,1 0 0 15,1-3 0-15,2-2 0 0,2-3 0 0,1-1 0 0,2-1 0 0,0-3 0 16,2-4 192-16,2-2-48 0,0-2 0 0,0-9 0 16,4 7 48-16,-4-7 16 0,8 5 0 0,1-2 0 15,1-2 96-15,2-1 16 0,1-2 0 0,4 0 0 16,2-3-128-16,0 1 0 0,1-3-16 0,2 1 0 16,5-1-176-16,1 0 128 0,2 2-128 0,2-1 128 15,1 1-128-15,0 2 0 0,0-2 0 0,0 2 0 0,-1 0 0 0,1 0 0 31,0 1 0-31,-1 1 0 0,-4 0 0 0,2 1 0 0,-2 0 0 0,1 0-176 16,-1 0-992-16,-1 1-208 0,-2-1-32 0,0 0-16 16,-1-1-2096-16,-3 0-400 0</inkml:trace>
  <inkml:trace contextRef="#ctx0" brushRef="#br2" timeOffset="-213027.71">17474 11855 15663 0,'0'0'688'0,"-3"-5"144"0,1-1-656 0,0-1-176 0,1 0 0 0,1 0 0 0,1 1 5280 0,-1 2 1024 0,0 4 208 0,0 0 32 15,0 0-3808-15,0 0-768 0,0 0-160 0,0 0-16 0,0 0-736 0,0 0-144 16,0 0-16-16,-5 9-16 0,2 1-464 0,0 2-96 16,-2 0 0-16,2 1-16 0,0 1-304 0,-1 2 160 15,1 0-160-15,1 1 128 16,0 0-128-16,1 1 0 0,-2-1 0 0,2-1 0 0,1-1 0 0,0 1 0 16,1-2 0-16,2-1 0 15,0-1 0-15,2-1-176 0,2-1 48 0,2-1 0 16,0-2-1440-16,2-2-288 0,3-3-48 0,0-3-11664 15,2-2-2352-15</inkml:trace>
  <inkml:trace contextRef="#ctx0" brushRef="#br2" timeOffset="-212845.625">17562 11684 26719 0,'0'0'2368'0,"0"0"-1888"16,0 0-480-16,0 0 0 0,-6-2 1536 0,6 2 192 0,0 0 64 0,0 0 0 15,0 0-1136-15,0 0-208 16,0 0-64-16,11-2 0 0,1 2-384 0,-2 1 0 0,0 0 0 0,1 2 0 16,0 2-1296-16,0 1-352 0,-1 1-64 15</inkml:trace>
  <inkml:trace contextRef="#ctx0" brushRef="#br2" timeOffset="-212652.322">17830 12047 32767 0,'-16'-2'1456'0,"9"0"288"16,0 0-1392-16,0 0-352 0,0-1 0 0,2 1 0 16,0 0 1440-16,0 0 224 0,0 0 32 0,2-1 16 0,3 3-1008 15,0 0-208-15,0 0-48 0,0 0 0 0,0 0-448 0,0 0 0 16,0-4 0-16,0 4 0 15,2-7-2832-15,0 3-512 0</inkml:trace>
  <inkml:trace contextRef="#ctx0" brushRef="#br2" timeOffset="-212454.034">17813 11788 22111 0,'-7'-1'1968'0,"7"1"-1584"15,-8-3-384-15,8 3 0 0,0 0 2848 0,0 0 480 0,0 0 112 0,0 0 16 0,0 0-2448 0,0 0-496 16,3-4-80-16,3 1-32 0,0 1-400 0,3 0-192 16,0 2 0-16,2 2-10368 15,2-1-2064-15</inkml:trace>
  <inkml:trace contextRef="#ctx0" brushRef="#br2" timeOffset="-211912.791">18044 11853 23951 0,'0'0'2128'0,"0"0"-1696"15,0 0-432-15,-3-6 0 0,3 6 3216 0,0 0 560 16,0 0 128-16,0 0 0 0,0 0-1840 0,0 0-368 16,0-6-80-16,0 6-16 0,0 0-880 0,0 0-176 15,0 0-32-15,0 0-16 0,0 0-224 0,0 11-32 16,0 0-16-16,0 0 0 0,0-2-224 0,2 2 176 15,0 3-176-15,1-3 160 16,-1-1-160-16,1-2 0 0,-1 1 0 0,2-1 0 16,-4-8 0-16,6 9 0 0,1-4-128 0,2 0 128 15,-1-3-256-15,-8-2 0 0,0 0 16 0,11-4 0 0,0 0-112 0,0-1-32 16,-1-3 0-16,0-1 0 0,-2-1 176 0,0-1 16 16,-3 0 16-16,2-1 0 0,-2 1 176 0,0-1-208 15,-3 0 80-15,0 0 128 0,1 1 0 0,-1 0 0 16,-2 1 0-16,-1 1 0 0,0 1 0 0,1 8 0 15,0 0 0-15,0 0 0 0,-3-5 0 0,3 5 0 16,0 0 160-16,0 0-160 0,0 0 0 0,-3 9 0 16,-1 2-160-16,4 4 160 0,0 3 0 0,1 3 0 15,2 1 0-15,0 3 0 0,0 0 0 0,2 4 0 0,0 3 192 0,0 2-64 0,1 2 16 0,-3-10 0 32,3 3 0-32,1 3 0 0,-2 2-16 0,1 1 0 0,-1-3 0 0,1-1 0 0,-2-2-128 0,-1-3 160 15,-2-2-160-15,0-1 160 0,-1-3 0 0,0-1 0 16,-2-4 0-16,-1-1 0 0,-3-1 80 0,0-2 16 15,-1-3 0-15,-2-1 0 0,0-3-112 0,-2 0-16 0,-3-3 0 16,0-1 0-16,-1-2-128 0,0-2 0 16,1 0 0-16,0 1 0 0,-2-2-224 0,2 1-80 15,1-2-16-15,2 1 0 16,1-1-192-16,1 1-64 0,1-1 0 0,3 1 0 16,1 0-1712-16,0 0-336 0,2-2-80 0,1 1-13984 15</inkml:trace>
  <inkml:trace contextRef="#ctx0" brushRef="#br2" timeOffset="-210597.007">18424 12036 24879 0,'0'0'2208'0,"-8"-1"-1760"0,8 1-448 0,-7-1 0 0,7 1 3232 0,0 0 560 16,-9-1 112-16,9 1 32 0,-7-1-1952 0,7 1-384 15,0 0-64-15,0 0-32 0,0 0-1040 0,0 0-208 0,0 0-32 0,0 0-16 16,0 0-208-16,0 0 0 16,0 0 0-16,0 0-160 0,2-8-2336 0,-2 8-480 0,3-7-96 0</inkml:trace>
  <inkml:trace contextRef="#ctx0" brushRef="#br2" timeOffset="-210396.504">18392 11859 28559 0,'0'0'2544'0,"-7"1"-2032"16,7-1-512-16,-7-2 0 15,7 2 2112-15,0 0 320 0,0 0 64 0,0 0 0 16,0 0-1120-16,4-6-224 0,0-2-64 0,2 2 0 16,-1 1-768-16,-5 5-176 0,8-6-16 0,0 2-128 0,-1 1 0 0,1-1 0 15,-1 0 0-15,-7 4 0 16,9-3-2640-16,-2 0-432 0,-7 3-96 0</inkml:trace>
  <inkml:trace contextRef="#ctx0" brushRef="#br2" timeOffset="-210065.402">18677 11853 2751 0,'0'0'256'0,"0"0"-256"16,0 0 0-16,0 0 0 0,0 0 7728 0,0 0 1488 16,0 0 320-16,0 0 48 0,0 0-5936 0,0 0-1168 15,0 0-240-15,0 0-64 0,0 0-1008 0,0 0-208 16,0 0-32-16,0 0-16 0,0 0-544 0,0 0-112 0,0 0-32 0,7 0 0 0,1-1-224 0,1-1 0 31,1 2 0-31,2 0 0 0,1-1 0 0,0-1 0 0,2 0 0 0,0 0 0 0,2 0-256 0,-1-1-112 16,2 1-16-16,-2 0 0 15,2-1-1872-15,-3-1-384 0,-1 1-80 0,0 0-9824 16,-3 1-1952-16</inkml:trace>
  <inkml:trace contextRef="#ctx0" brushRef="#br2" timeOffset="-209864.933">18823 11958 2751 0,'-12'4'256'0,"0"-1"-256"15,-1-1 0-15,2 0 0 0,1 2 7744 0,2-2 1520 16,1-1 288-16,7-1 64 0,0 0-6096 0,0 0-1232 16,0 0-240-16,0 0-64 0,0 0-992 0,0 0-208 15,0 0-32-15,11 0-16 0,0-1-416 0,2-1-96 16,-1-2-16-16,1 1 0 0,3 0-208 0,2-1 0 15,0 1 0-15,-1 0 0 0,1-1 0 0,-2 1-256 0,0 0 16 0,0 1 16 32,0-2-2400-32,-1 1-496 0,3 0-80 0</inkml:trace>
  <inkml:trace contextRef="#ctx0" brushRef="#br2" timeOffset="-209628.702">19194 11900 11967 0,'0'0'1072'0,"0"0"-864"15,0 0-208-15,0 0 0 0,0 0 5824 0,0 0 1136 16,0 0 208-16,0 0 64 0,7-4-4736 0,2 0-960 0,1 3-176 0,1-1-32 16,1-1-816-16,1 0-144 31,2 1-48-31,-1 1 0 0,3-1-320 0,-3 1 0 0,2 0 0 0,-1 0 0 31,-2 0-1088-31,0-1-304 0,0 1-48 0,0 0-10688 0,1-1-2144 0</inkml:trace>
  <inkml:trace contextRef="#ctx0" brushRef="#br2" timeOffset="-209383.805">19615 11684 27647 0,'0'0'2448'0,"0"0"-1952"15,0 0-496-15,0 0 0 0,0 0 2384 0,0 0 384 0,0 0 80 0,0 0 16 16,0 0-1200-16,0 0-224 16,4 7-48-16,0 1-16 0,-1 0-592 0,0 3-112 15,0 4-32-15,-1 1 0 0,-1 2 48 0,0 2 0 16,-1 2 0-16,0 2 0 0,0 2-288 0,0 2-48 16,-1 1-16-16,1 0 0 0,0-1-336 0,0-1 0 0,1 1 0 0,0-1 0 31,0 1-448-31,1-3-144 0,1-2-48 0,-1-1 0 15,0-2-3200-15,0-4-656 0</inkml:trace>
  <inkml:trace contextRef="#ctx0" brushRef="#br2" timeOffset="-208327.457">18375 12044 911 0,'0'0'0'0,"0"0"0"0,0 0 0 0,0 0 0 0,9-3 2624 0,-9 3 448 0,6-7 96 0,-6 7 16 0,0 0-1504 0,5-6-288 16,-5 6-64-16,5-7-16 0,-5 7 480 0,0 0 112 15,0 0 16-15,0 0 0 16,4-8 112-16,-4 8 16 0,0 0 16 0,0 0 0 16,0 0-32-16,0 0-16 15,0 0 0-15,0 0 0 0,0 0-528 0,0 0-96 0,0 0-32 0,0 0 0 0,0 0-432 0,0 0-96 16,0 0 0-16,0 0-16 0,0 0-288 0,0 0-48 16,-3 10-16-16,0-1 0 0,2 0-208 0,0 0-64 15,-1-1 0-15,1 3 0 0,0 0-192 0,1 1 0 16,-1 1 0-16,2 0 0 0,1 1 0 0,-1-4 0 15,1 0 0-15,1 1 0 0,0 1 0 0,1 0 0 16,3 0 0-16,-1-1 0 0,1-1 0 0,1 0 0 16,-1-1 0-16,1-2 0 0,1-1-208 0,1-2-96 0,0 0-16 0,1-3 0 31,0 0-2256-31,1-1-464 0,-1-2-96 0</inkml:trace>
  <inkml:trace contextRef="#ctx0" brushRef="#br2" timeOffset="-207276.967">19399 10647 25791 0,'0'0'2304'0,"0"0"-1856"0,0 0-448 0,0 0 0 0,0 0 2800 0,0 0 464 16,0 0 80-16,0 0 32 0,0 0-1216 0,0 0-240 16,0 0-64-16,0 0 0 0,0 0-896 0,5-3-176 15,-2-6-32-15,0 1-16 0,1 2-224 0,0 0-64 16,1 1 0-16,0-2 0 0,1-2-208 0,1 2-48 16,1-1-16-16,0 1 0 0,-1 0-176 0,1 0 0 0,0-1 0 0,1 3 0 15,-1 0 0-15,0 2 0 0,1 1 0 0,1 0 0 16,0 3 0-16,1 2 0 0,0 3 0 0,0 1 0 0,1 3 0 15,0 3 0-15,0 4-128 0,1 3 128 0,3 2 0 0,-4 2 0 16,0-1-144-16,1 1 144 0,1 0 0 0,2 3 0 16,-3-1-128-1,1 1 128-15,-1-1 0 0,2-2 0 0,-1-2-128 0,-1-1 128 0,0 0-208 0,-1-2 16 16,-1-3 0-16,-1 0 0 31,-1-3-320-31,-1-2-48 0,-2-2-16 0,0-3 0 16,-6-6-1520-16,0 0-304 0,0 0-64 0,0 0-9728 0,0 0-1952 0</inkml:trace>
  <inkml:trace contextRef="#ctx0" brushRef="#br2" timeOffset="-207011.88">19799 10592 25791 0,'-13'-13'2304'0,"5"5"-1856"15,0 0-448-15,4 2 0 0,-2 0 2640 0,6 6 432 0,-3-5 96 0,3 5 16 16,0 0-992-16,0 0-192 0,0 0-32 0,0 0-16 15,0 0-880-15,0 0-176 0,0 0-48 0,0 0 0 16,0 0-464-16,9 5-80 0,-4 3-32 0,-1 3 0 16,-3 2-48-16,-1 4-16 0,-3 0 0 0,0 4 0 0,0 2-48 0,-2 3-16 15,-1 0 0-15,-2 3 0 16,0 1-144-16,0 2 0 0,-1 2 0 0,1 2 0 16,3-1 0-16,0-1 0 15,1 0 0-15,2-1 0 16,-2-1-1136-16,4-1-96 0,4-3-32 0,-1-1 0 15,4-5-2192-15,1-2-432 0,1-3-80 0</inkml:trace>
  <inkml:trace contextRef="#ctx0" brushRef="#br2" timeOffset="-206797.922">20157 11031 9215 0,'-12'3'816'0,"6"1"-656"0,6-4-160 0,-7 5 0 0,7-5 7024 0,-5 9 1360 15,-1 0 288-15,2-1 48 0,0 2-6096 0,2 0-1216 0,1 1-240 0,1 1-48 16,3 3-640-16,0-2-128 16,-1 1-32-16,1 0 0 0,3 1-320 0,-1 0 0 0,-1 2 0 0,0-6 128 15,-1 1-128-15,1 0 0 0,1 1 0 0,0 0 0 32,1-1-1344-32,-1-2-176 0,1-2-32 0,0-1-11056 0,1-3-2224 0</inkml:trace>
  <inkml:trace contextRef="#ctx0" brushRef="#br2" timeOffset="-206626.986">20251 10890 25791 0,'-20'-5'2304'0,"8"1"-1856"16,-1 0-448-16,2 0 0 0,1 0 3792 0,1 1 672 0,1 0 128 0,3 0 16 0,5 3-2688 0,0 0-528 15,0 0-112-15,0 0-32 0,0 0-928 0,0 0-192 16,0 0-128-16,0 0 144 15,11-2-624-15,-2 1-128 0,-9 1-32 0,8 0-19712 0</inkml:trace>
  <inkml:trace contextRef="#ctx0" brushRef="#br0" timeOffset="180604.168">8018 16100 5519 0,'0'0'496'0,"0"0"-496"0,0 0 0 0,0 0 0 0,0 0 3360 0,0 0 576 0,0 0 112 0,0 0 32 16,0 0-1712-16,0 0-320 0,0 0-80 0,0 0-16 16,0 0-288-16,6 0-64 15,-6 0-16-15,0 0 0 0,0 0-208 0,0 0-32 16,0 0-16-16,6-2 0 0,-6 2-240 0,0 0-32 0,5-4-16 0,-5 4 0 15,4-5-336-15,-1-1-64 0,0 0 0 0,-1-2-16 0,1-1-240 0,-1-1-64 16,0 0 0-16,0-2 0 0,1-2-64 0,-3-3 0 16,2 0-16-16,0-3 0 15,0-3-32-15,1-3 0 16,-1-4 0-16,1-3 0 0,-2-2-16 0,1-4-16 0,-2-3 0 0,2 1 0 16,-1-1-48-16,1 0-128 15,1-2 192-15,0 2-64 0,0 1-128 0,1 2 0 0,-2 1 144 0,0 4-144 16,0 2 0-16,1 3 144 0,0 1-144 0,-1 3 0 15,0 3 208-15,0 2-64 0,0 3-16 0,1 1 0 16,-2 2 0-16,0 2 0 0,1 2 0 0,-2 2 0 16,0 2 16-16,0 0 0 0,0 1 0 0,0 5 0 15,0 0-16-15,0 0 0 0,0 0 0 0,0 0 0 0,0 0-128 0,0 0 128 16,0 0-128-16,0 0 128 0,0 0-128 0,0 0 0 16,0 0 0-16,0 0 0 15,0 0-384-15,0 0-64 0,0 0-16 0,0 0 0 16,0 0-1936-16,0 0-384 0,0 0-80 0,0 0-15696 15</inkml:trace>
  <inkml:trace contextRef="#ctx0" brushRef="#br0" timeOffset="181092.178">7962 15193 13823 0,'0'0'1216'0,"0"0"-960"0,0 0-256 0,0 0 0 0,0 0 2944 0,0 0 560 0,0 0 96 0,0 0 32 0,0 0-1296 0,0 0-256 16,0 0-48-16,0 0-16 0,0 0-608 0,-2-5-128 16,2-1-32-16,0 0 0 15,0-2-400-15,3-1-80 0,-1-1 0 0,1 0-16 16,0-1-240-16,1 0-64 0,-1 0 0 0,0-1 0 0,1-1-112 0,-1 1-16 16,1 0-16-16,-1 0 0 0,0 0-16 0,-1 1 0 15,1 1 0-15,1 1 0 0,-1 0-144 0,0 3-16 16,1 0-128-16,0 1 192 0,0 0-32 0,-4 5-16 15,7-1 0-15,1 2 0 0,-2 1-16 0,2 4 0 16,-1 2 0-16,0 0 0 0,1 2 32 0,1 1 0 16,0 1 0-16,0 2 0 0,2-1-160 0,0 0 192 15,-1-1-192-15,1 1 192 0,0 1-192 0,1-1 0 16,1 1 0-16,0 0 128 0,-2 0-128 0,0-1 0 16,1 0 0-16,0-1 128 0,0 0-128 0,-1-1-224 0,-2-1 48 0,0-1 16 31,-1 0-2016-31,0-2-384 0,-1 0-96 0</inkml:trace>
  <inkml:trace contextRef="#ctx0" brushRef="#br0" timeOffset="181909.606">7320 14081 5519 0,'1'-5'496'0,"0"-3"-496"0,-1-1 0 0,3-2 0 0,0 0 3984 0,-1 0 704 0,0-2 144 0,-1 2 32 15,1 1-1776-15,-1 0-336 0,0-1-80 0,2 1-16 16,-1 3-2128-1,-1 1-528-15,0 1 0 0,-1 5 2672 0,0 0 416 16,0 0 96-16,0 0 16 0,0 0-2160 0,0 6-416 16,0 3-96-16,2 3-16 0,-1 4-272 0,1 2-64 15,-1 4-16-15,1 4 0 0,-1 2-160 0,1 2 160 16,2 1-160-16,0 2 160 0,-3 2-160 0,3 1 0 16,-2 3 0-16,1 9 128 0,0-2-128 0,1-6 0 0,-1-4 0 15,0-4-128-15,1-3-64 0,0-4-16 0,-1-2 0 31,1-2-368-31,-1-3-80 0,-1-3-16 0,1-3 0 16,2-2-1248-16,-1-2-256 0,2-4-64 0,-6-4 0 16,6 0-1648-16,0-3-336 0,4-12-64 0,0-3 0 0</inkml:trace>
  <inkml:trace contextRef="#ctx0" brushRef="#br0" timeOffset="182281.087">7604 14165 2751 0,'0'0'128'0,"0"0"16"0,0 0-144 0,0 0 0 16,0 0 0-16,0 0 0 0,0 0 6000 0,0 0 1168 16,0 0 224-16,0 0 48 0,0 0-4224 0,0 0-848 15,0 0-160-15,0 0-32 0,0 0-992 0,0 0-192 16,-3 6-32-16,-2 2-16 16,0 1-336-16,-1 1-64 0,1 1-16 0,-2 1 0 0,0 1-320 0,0 1-64 0,-3 1-16 0,1 0 0 15,-1 4-128-15,0-4 0 16,2 1 144-16,-2-2-144 0,1-1 0 0,0 0 0 0,3-1 0 0,-2-2 0 15,0-2 0-15,2 0 0 16,0-2 0-16,3 1 0 0,-2-2 0 0,5-5 0 0,-2 6 0 0,2-6 0 16,0 0 128-16,0 0-128 0,0 0 128 0,0 0-128 15,0 0 192-15,2 5-16 16,-2-5-16-16,5 5 0 0,-1-1 0 0,2 0 0 0,0-1 0 0,2 0 0 16,-1 2-160-16,0 0 192 15,2 2-192-15,-1-1 192 0,-1 1-64 0,0 1-128 16,1 0 192-16,-1 2-64 0,1 0-128 0,0 0 0 15,0 1 0-15,0 0 0 0,0 0 0 0,1-1 0 0,0 0 0 0,-1-1 0 32,1-1-752-32,0 0-224 0,0 0-48 0,0-2-16 0,-1 0-1408 0,1-3-288 0,0-1-48 0,0-2-12976 15</inkml:trace>
  <inkml:trace contextRef="#ctx0" brushRef="#br0" timeOffset="182575.013">7927 13990 16575 0,'0'0'1472'0,"-1"-6"-1168"0,1 6-304 0,0-6 0 0,1-2 2528 0,-1 2 448 0,-1-1 96 0,0 1 0 0,1 6-448 0,-2-4-112 16,2 4-16-16,0 0 0 0,-4-2-928 0,-2 2-192 15,1 2-32-15,0 2-16 0,1 2-624 0,-1 3-128 16,0 3-32-16,-3 3 0 0,2 5-304 0,-1 2-64 15,-2 3-16-15,3 3 0 0,0 2-160 0,2 0 0 16,0 2 0-16,3 1 0 0,1 0 0 0,3 0 0 16,0 1 0-16,2-2 0 0,2-1-192 0,1-1 16 0,0-3 16 0,2-1 0 31,1-3-320-31,1-4-64 0,2-2-16 0,-2-3 0 16,-2-3-384-16,1-3-80 0,0-3 0 0,1-1-16 15,0-3-1808-15,0-2-352 0,-1-4-80 0</inkml:trace>
  <inkml:trace contextRef="#ctx0" brushRef="#br0" timeOffset="182941.956">8103 14289 19343 0,'0'0'1728'0,"0"0"-1392"0,0-6-336 0,0-1 0 15,2-1 1712-15,-1 2 272 0,1-2 48 0,0 1 16 0,0 1 0 0,2-1 0 16,1 1 0-16,-2-1 0 0,3 0-720 0,-1 2-144 16,0-1-32-16,0 2 0 0,1 0-336 0,-2 0-80 15,-4 4-16-15,6-1 0 0,-1 1-208 0,1 1-64 16,0 1 0-16,1 2 0 0,-1 0-144 0,2 2-48 16,-1 0 0-16,0 3 0 0,1 1-32 0,1 0-16 15,-1 1 0-15,0 0 0 0,1 1-208 0,0 1 176 0,0 0-176 0,0-1 160 16,-1 1-160-16,0-1 0 15,0 1 0-15,0 0 128 0,0-1-128 0,0-1 0 16,0-2 0-16,1 0 0 0,-3 0 0 0,2-1 0 16,-2 0 128-16,1 0-128 0,0-2-208 0,-2 1-80 15,1 0-16-15,-1-2 0 16,0-1-1776-16,0 0-352 16,-5-4-80-16,0 0-8880 0,0 0-1760 0</inkml:trace>
  <inkml:trace contextRef="#ctx0" brushRef="#br0" timeOffset="183194.402">8353 14224 11055 0,'0'0'976'0,"-3"-5"-784"0,2-2-192 0,0 1 0 0,0 0 4096 0,-1 1 768 16,2-1 144-16,0 2 48 16,0 4-2240-16,0 0-432 0,0 0-80 0,0 0-32 15,0 0-896-15,0 0-176 0,0 0-48 0,0 0 0 0,0 0-320 0,4 6-80 16,-3 2-16-16,0 3 0 0,-1 1-352 0,-1 2-64 15,-2 3 0-15,-1 2-16 0,1 1-304 0,0 2 0 16,-2 2 128-16,2-1-128 0,0 0 0 0,0 0 0 16,2 1-208-16,-2 0 80 31,2 0-1184-31,1 0-224 0,0-4-64 0,1 0 0 0,2-1-1152 0,0-3-256 0,0-1-32 0,0-3-11360 16</inkml:trace>
  <inkml:trace contextRef="#ctx0" brushRef="#br0" timeOffset="183395.606">8581 14441 19343 0,'-6'12'848'0,"4"-5"192"0,0 1-832 0,-1 2-208 0,0 2 0 0,1-1 0 16,0 2 3104-16,1 0 576 0,1 0 112 0,0 1 32 15,1-2-2096-15,-1 0-432 16,2 1-80-16,2-1 0 15,-1-1-912-15,0-1-176 0,2-1-128 0,-2 1 144 0,2-2-144 0,1-1 0 16,-2-2 0-16,2-2 0 16,-6-3-256-16,7 3-144 0,1-3-32 0,0-3 0 15,-2-1-2240-15,1-3-448 0,0 0-80 0</inkml:trace>
  <inkml:trace contextRef="#ctx0" brushRef="#br0" timeOffset="183561.19">8638 14277 5519 0,'-5'2'496'0,"-1"0"-496"0,1 1 0 0,0-1 0 0,5-2 5600 0,0 0 1024 16,0 0 208-16,0 0 32 0,0 0-5104 0,0 0-1024 15,0 0-208-15,0 0-32 0,6 6 272 0,0 0 64 16,1-2 16-16,1 1 0 16,0-1-4096-16,-1 2-816 0</inkml:trace>
  <inkml:trace contextRef="#ctx0" brushRef="#br0" timeOffset="183739.017">8857 14483 5519 0,'0'0'496'0,"-2"5"-496"15,-2 1 0-15,2-1 0 0,1 1 4976 0,-2 0 896 16,1 1 176-16,-2 1 32 0,1-1-3328 0,1 2-656 16,0 0-144-16,-1 1-32 0,1 1-880 0,0 1-176 15,-1 1-32-15,-1 0-16 0,1 1-592 0,1 0-224 16,-1 0 176-16,2-1-176 15,-1-1-992-15,2 1-288 0,0-2-64 0,0-2-8992 0,2 0-1792 16</inkml:trace>
  <inkml:trace contextRef="#ctx0" brushRef="#br0" timeOffset="184161.497">8912 14309 28559 0,'0'0'2544'0,"0"0"-2032"16,0 0-512-16,0 0 0 0,0 0 1312 0,0 0 160 15,0 0 48-15,0 0 0 0,0 0 208 0,0 0 64 0,0-6 0 0,0 6 0 16,0-5-832-16,0 5-144 16,3-6-48-16,-1 2 0 15,-2 4-320-15,4-7-80 0,-1 2-16 0,0 1 0 0,1-2 672 0,-1 2 128 16,2 0 16-16,1 1 16 15,-2-1-976-15,1 0-208 0,-5 4 0 0,6-3 0 16,0 1-848-16,-6 2-144 0,6-1-32 0,1 1 0 0,0 1 848 0,-1 1 176 16,-6-2 0-16,7 6 0 0,-1 1 144 0,2 2-16 0,-2 0 0 0,1 2 0 15,0 3 0-15,1 0-128 0,0 2 192 0,0 0-64 16,1 1-128-16,0 0 0 16,1 1 144-16,-2 1-144 0,1 1 0 0,1-1 0 0,0 1 0 0,1-1 128 0,-1 0-128 15,1-3 128-15,-1-1-128 0,1-1 128 16,-2-1-128-16,-1-2-160 15,1-2 160-15,0-3-208 16,-1 0-192-16,-1-3-48 0,0-2 0 0,-1-2 0 16,-1-1-1536-16,-1-3-320 0,2 0-64 0,-2-2-9360 15,0 0-1872-15</inkml:trace>
  <inkml:trace contextRef="#ctx0" brushRef="#br0" timeOffset="184393.061">9161 14316 23039 0,'0'0'1024'0,"-4"-6"192"0,1-1-960 0,1 1-256 0,0-2 0 0,0 0 0 16,1 1 2240-16,1 0 416 16,0 2 80-16,0-1 16 0,0 6-608 0,0 0-112 0,1-5-32 0,-1 5 0 0,0 0-640 0,0 0-128 15,0 0-16-15,0 0-16 16,0 0-400-16,0 6-80 0,-1 3-16 0,-2 2 0 0,0 4-368 0,-2 2-80 0,-1 2 0 0,-2 2-16 16,0 1-240-16,0 2 144 15,-1 1-144-15,0 1 128 0,1 2-128 0,-2-1 0 0,2 1 0 0,0-2 0 16,1 0-1088-16,2-3-80 0,0-1-32 15,2-2 0 1,0-2-1376-16,2-1-288 0,0-3-48 0,2-3-8240 0,1-3-1648 0</inkml:trace>
  <inkml:trace contextRef="#ctx0" brushRef="#br0" timeOffset="184676.754">9308 14120 31679 0,'0'0'1408'0,"0"0"272"0,0 0-1344 0,0 0-336 0,0 0 0 0,0 0 0 16,0 0 1792-16,0 0 304 0,0 0 48 0,0 0 16 16,0 0-400-16,2 6-80 0,0 1-16 0,2-2 0 15,-1 2-704-15,0 0-128 0,1-1-48 0,0 3 0 0,-1 0-272 0,3 1-64 31,-1 1-16-31,1 1 0 0,-1 1-256 0,1 1-48 0,-2 2-128 0,2 1 192 16,-2 4-192-16,0 1 144 16,1 1-144-16,-1 2 128 0,-2 0-128 0,1 2 0 0,-2 2 0 0,0 2 0 15,-1 0 0-15,0 0 0 16,-2 0 0-16,-2 2-176 0,1 0-1840 16,-1 1-368-16,-2 2-80 0</inkml:trace>
  <inkml:trace contextRef="#ctx0" brushRef="#br0" timeOffset="186195.21">10261 15015 911 0,'0'0'0'0,"0"0"0"0,0 0 0 0,0 0 0 0,-5-3 0 0,1 1 0 0,4 2 6800 0,0 0 1280 0,0 0 256 0,0 0 48 15,0 0-6704-15,0 0-1344 0,0 0-336 16,0 0 2000-16,4 4 336 0,3 4 64 0,5 3 16 16,3 2-1936-16,1 0-480 0,3 1 0 0,2 3 992 15,5 2 96-15,1 2 32 0,5 3 0 0,4 2-640 0,5 4-128 16,4 3-32-16,4 1 0 0,-3 3-160 0,3 2-32 15,1 0-128-15,3 1 192 0,3 0-192 0,0-1 0 16,1 1 0-16,-2-1 0 0,-4 1 128 0,-2-1-128 16,0-2 0-16,9 7 0 0,-1-3 0 15,-6-7 0-15,-5-3 0 0,-3-4 176 0,-5-2-176 16,-1 0 192-16,-7-5-192 0,-2-1 144 0,-4-2-144 0,-3-3 0 0,-2-1 144 0,-3-1-144 0,-2-2 0 31,0-1 144-31,-2-1-144 0,-2-3 128 0,-3 0-128 0,-2-1 128 0,-5-4-128 0,5 2 128 0,-5-2-128 31,0 0 160-31,0 0-160 0,0 0 128 0,0 0-128 16,0 0 0-16,0 0 0 0,0 0 0 0,0 0 0 0,0 0 0 0,0 0 0 16,0 0-240-16,-5 0 16 0,5 0 0 0,-7-1 0 31,7 1-912-31,-6 0-176 0,6 0-32 0,-8 1-16 16,1 0-1600-16,2 1-320 0,-3-2-64 0</inkml:trace>
  <inkml:trace contextRef="#ctx0" brushRef="#br0" timeOffset="186830.53">10331 15433 911 0,'0'0'0'0,"0"0"0"0,0 0 0 0,0 0 0 0,0 0 0 0,0 0 0 0,0 0 4560 0,0 0 832 16,0 0 176-16,0 0 16 0,0 0-3152 0,0 0-624 15,0 0-128-15,0 0-16 0,0 0-1344 0,0 0-320 0,0 0 0 0,0 0 2064 0,-4 0 352 32,-1-1 64-32,-1-7 16 0,-1 0-2000 0,1-2-496 0,-1-6 0 0,0-1 0 15,-1-1 0-15,1 2 0 0,-1-4 1376 0,1 1 176 16,0 0 48-16,-4-5 0 0,-1 0-1280 0,0 3-320 15,1 1 0-15,0-1 464 0,1 4 48 0,1-1 0 16,-1 2 0-16,1 1-192 0,0 2-48 0,2 1 0 0,0 1 0 31,0 0 0-31,2 1 0 0,1 2 0 0,0 2 0 0,2 0 32 0,1 2 0 16,0 0 0-16,1 4 0 16,1-6-16-16,-1 6 0 0,3-4 0 0,-3 4 0 0,5-4-48 0,-1 1-16 15,2 0 0-15,0 1 0 16,3-1-16-16,1 1 0 0,1-1 0 0,2 2 0 0,0-1-208 0,2 0 176 15,-3 0-176-15,7-1 160 0,3-1-160 0,-1-1 0 0,1 1 0 16,-1-2 0-16,3 1 0 0,3 0 0 0,0 1 0 16,2-2 0-16,2 2 0 0,1-1 0 0,3 0 0 15,-1 2 0-15,-1 0 0 0,-1 0-192 0,0 2 192 32,-3 1-1648-32,1 1-208 0,0 0-32 0,-2 2-11552 0,1-1-2304 0</inkml:trace>
  <inkml:trace contextRef="#ctx0" brushRef="#br0" timeOffset="188027.984">18649 14113 25791 0,'-4'-5'2304'0,"1"-2"-1856"0,-3-1-448 0,2 1 0 0,0 0 1920 0,2 0 272 0,-1 0 64 0,0 1 16 0,-1 2-208 0,4 4-32 0,-3-3-16 0,3 3 0 0,0 0-672 0,0 0-128 15,-4 3-16-15,0 3-16 0,1 4-576 0,0 4-112 16,0 1-32-16,1 4 0 0,1 2-208 0,-1 2-64 0,0 2 0 0,1 2 0 16,0 3-192-16,-1 1 0 15,0 3 128-15,1 1-128 0,0 2 0 0,1 0 0 16,0 1 0-16,1 0 0 0,0-3 0 0,0-1-208 0,2-2 16 0,-1-2 0 31,1-3-448-31,0-1-96 0,2-3-16 0,0-4 0 0,0-3-1680 16,0-4-352-16,2-3-64 0,0-6-16 0,1-4-1152 0,1-3-224 0</inkml:trace>
  <inkml:trace contextRef="#ctx0" brushRef="#br0" timeOffset="188381.563">18788 14358 21135 0,'3'-15'928'0,"-1"8"208"0,1 1-912 0,0-1-224 0,-1 1 0 0,0 0 0 15,-2 6 2240-15,0 0 416 0,0 0 80 0,0 0 16 16,0 0-640-16,0 0-128 0,0 0-32 0,0 0 0 16,4 6-608-16,-4 1-112 0,0 3-16 0,0 1-16 15,-3 1-496-15,1 2-112 0,-1-1-16 0,-2 2 0 0,0 3-272 0,-2-1-64 16,1 2-16-16,-2 0 0 0,-2-1-96 0,0 1-128 16,1-1 176-16,0-2-176 0,0 0 144 0,0-3-144 15,0-2 0-15,0-1 144 0,-1-1-144 0,2-3 128 16,0 0-128-16,1-2 128 0,2-1-128 0,-1 0 0 15,0-1 0-15,1-1 128 0,5-1-128 0,0 0 0 16,0 0 0-16,0 0 0 0,0 0 0 0,0 0 0 0,0 0 0 0,0 0 0 16,0 0 0-16,0 0 0 0,0 0 0 0,0 0 0 15,0 0-128-15,4 6 128 16,-1 1 0-16,1 0 0 0,1-1 0 0,0 2 0 16,2 0 0-16,-1-1 0 0,1 2 0 0,1 0 0 15,1-1 0-15,0 0 0 0,2 1 0 0,0-1 0 16,2 0 0-16,-1-1 0 0,0 0-320 0,2-2 64 15,-1 1 16-15,2-2 0 16,-1 0-1984-16,2-3-400 0,-4-1-64 0,2-2-9008 0,-2-3-1792 0</inkml:trace>
  <inkml:trace contextRef="#ctx0" brushRef="#br0" timeOffset="188681.12">19124 14331 6447 0,'3'-12'576'0,"-2"6"-576"16,0 0 0-16,0-2 0 0,0-1 4752 0,1-1 848 15,-1 3 160-15,2-1 48 16,-3 0-2416-16,0 2-496 0,0-1-80 0,0 2-32 0,-3-1-928 0,3 6-192 16,0 0-48-16,-4-3 0 0,0 1-560 0,-1 2-112 15,0 2-32-15,-1 1 0 0,0 0-352 0,-2 4-80 0,0 2-16 0,-1 3 0 16,1 1-240-16,-1 5-48 16,-1 1-16-16,1 1 0 0,1 2-160 0,2 1 0 0,-1 2 0 15,3 0 128-15,0 1-128 0,3 2 0 16,1-1 0-16,3 0 0 0,0-2 0 15,2-2-144-15,1-1 144 0,3-2-160 0,-1-3-176 0,2 0-48 16,2-3 0-16,-1-1 0 16,4-2-704-16,-1-2-160 0,1-1-32 0,2-3 0 15,-1 0-704-15,3-2-160 0,-2 0-32 0,-1-1-14528 0</inkml:trace>
  <inkml:trace contextRef="#ctx0" brushRef="#br0" timeOffset="189097.807">19377 14453 10127 0,'0'0'448'0,"0"0"96"0,0 0-544 0,0 0 0 16,0 0 0-16,0 0 0 0,0 0 6384 0,0 0 1168 15,0 0 224-15,0 0 48 16,0 0-4816-16,0 0-976 0,0 0-192 0,0 0-48 0,-4 6-992 0,4-6-208 0,0 0-32 0,0 0-16 16,-2 5-208-16,2-5-32 31,0 0-16-31,0 6 0 0,0-6-288 0,0 0 128 0,0 0-128 0,5 3 0 0,-5-3 0 0,6 1 0 16,-1-2 0-16,1 0 0 15,0 0 128-15,2 1-128 0,-1-1 0 0,-1-1 0 0,1 1 0 0,0 2 0 16,-2 2 0-16,1 0 0 0,0 1 0 0,2 2 0 15,0 0 0-15,-1 2 0 0,1 2 0 0,0 1 0 16,-1 0 0-16,2 1 0 0,0-1 0 0,1 0 0 0,0 0 0 0,1 0 0 16,-1-1 0-16,0 1 0 0,-1-1 0 15,1 1 0-15,0-1 0 0,-1 0 0 0,0-3 0 0,1 2 0 16,1-1-256-16,-1-1 0 0,-3-3 0 0,1 0 0 31,1 1-1488-31,-4-2-304 0,1-1-64 0,-1-1-16 16,-5-1-1904-16,0 0-368 0</inkml:trace>
  <inkml:trace contextRef="#ctx0" brushRef="#br0" timeOffset="189296.39">19607 14387 8287 0,'0'0'736'0,"0"0"-592"15,-5 3-144-15,5-3 0 0,-5 5 5712 0,2-1 1120 0,1 1 208 0,-1 0 64 16,-2 2-4032-16,2 0-816 0,1 3-144 0,-2 1-48 15,1 0-1104-15,0 2-240 0,0 2-32 0,-1 0-16 16,2 2-368-16,0-1-80 0,-1 1-16 0,0-1 0 0,1 2-208 0,1-2 0 0,0 0 0 0,0-1 0 31,1 0-624-31,1 0-208 0,1-1-64 0,1-1 0 16,1-1-2416-16,0-1-480 0</inkml:trace>
  <inkml:trace contextRef="#ctx0" brushRef="#br0" timeOffset="189513.328">19843 14533 34719 0,'0'0'1536'0,"0"0"320"0,0 0-1472 0,-1 8-384 16,1-8 0-16,-3 9 0 0,1 2 1472 0,1-1 208 16,0-3 48-16,0 3 16 0,0 1-752 0,1 0-160 0,0 0-16 0,0 1-16 15,2-1-672-15,-1 3-128 0,0-2 0 0,0 0 0 16,0 0 0-16,2 1 0 0,-1-1 0 0,-1 0 160 15,1 0-1072-15,1-1-224 16,1 0-32-16,0-2-16 0,2-3-1872 0,-6-6-368 0,0 0-80 0,8-2-16 16</inkml:trace>
  <inkml:trace contextRef="#ctx0" brushRef="#br0" timeOffset="189660.307">19918 14433 30175 0,'0'0'1344'0,"-7"1"256"0,0-1-1280 0,2 1-320 0,5-1 0 0,0 0 0 16,0 0 416-16,0 0 16 0,0 0 0 0,0 0 0 16,0 0-432-16,0 0 0 0,0 0 0 0,4 7-9328 15,-4-7-1936-15</inkml:trace>
  <inkml:trace contextRef="#ctx0" brushRef="#br0" timeOffset="189829.045">20206 14586 11967 0,'0'0'528'0,"-5"7"112"0,0 0-512 0,0 3-128 0,1 0 0 0,1 1 0 15,-1-1 5392-15,2 2 1056 0,0 0 208 0,0 2 32 16,1 0-4608-16,0 0-928 0,-3 0-176 0,3 3-32 16,1 1-784-16,0-1-160 0,0 1 0 0,1-1 0 15,0 0-1792-15,2-2-304 0,-4 0-64 0</inkml:trace>
  <inkml:trace contextRef="#ctx0" brushRef="#br0" timeOffset="190218.078">20315 14431 12895 0,'0'0'1152'16,"0"0"-928"-16,0 0-224 0,0 0 0 16,0 0 5632-16,0 0 1072 0,0 0 208 0,0 0 64 0,0 0-4144 15,0 0-816-15,0 0-160 0,0 0-48 0,5-3-912 0,0-1-176 16,-5 4-32-16,8-3-16 16,-8 3-304-16,7-2-64 0,0 0-16 0,-7 2 0 15,0 0-160-15,6-1-128 0,1 1 192 0,-1 0-192 0,2 0 0 0,-1 0 0 16,0 1 0-16,1 1 0 15,0 1 0-15,1 2 0 0,-2 0 0 0,2 2 0 16,1 3 0-16,3 4 0 0,-2 1 0 0,-3-4 0 0,0 1 128 0,4 7-128 16,0 0 0-16,-3-6 0 0,-1 0 0 0,2 3 0 15,4 0 0-15,-2 0 0 0,-1-2 0 0,6 6 0 16,0-3 0-16,-6-7 0 0,0-1 0 0,0 0 0 16,0-2 0-16,3 2 0 15,-1-2-384-15,-5-4-16 0,1-1-16 0,2-1 0 16,-4-3-2128-16,-1 1-416 0,-1-2-96 0,2-3-14656 0</inkml:trace>
  <inkml:trace contextRef="#ctx0" brushRef="#br0" timeOffset="190432.537">20625 14427 22111 0,'-10'-5'1968'0,"10"5"-1584"16,-5 0-384-16,-3-1 0 0,0 0 3424 0,8 1 608 15,0 0 112-15,-6 1 16 0,6-1-1664 0,-5 3-352 31,1 1-64-31,-1 1-16 0,2 3-784 0,1-1-176 0,0 1-16 0,-1 3-16 16,0 3-576-16,0 1-112 0,-2 3-32 0,1 0 0 16,-1 1-224-16,0 1-128 0,2 0 128 0,0-1-128 0,-1 1 0 0,1 8 0 15,2-4 0-15,1-9-128 16,0 1-1488-16,2 0-304 0,0 1-48 0,3-3-11568 16,-1-1-2320-16</inkml:trace>
  <inkml:trace contextRef="#ctx0" brushRef="#br0" timeOffset="190729.626">20836 14583 12895 0,'0'0'576'0,"0"0"112"0,0 0-560 0,0 0-128 0,0 0 0 0,5 11 0 16,-2-1 5296-16,0 0 1024 15,0 0 208-15,1-1 32 0,-4-9-3696 0,4 14-752 0,1-3-128 0,-2 2-48 0,0 0-768 0,-1 2-144 16,1 1-48-16,-1 0 0 0,0 2-320 0,0 0-64 15,-1 0-16-15,-1-5 0 0,0 2-272 0,1-1-64 16,-3 1-16-16,0 0 0 0,0-1-48 0,0 1-16 16,-2 1 0-16,0-2 0 0,-1 0-160 0,0 1 128 15,-1-2-128-15,1-2 128 16,1-1-128-16,-2 0 0 0,1-1 0 0,-2-3 0 31,-1 1-464-31,1-3-32 0,0-1 0 0,1 0 0 0,1-1-2064 0,5-2-432 0,-7 0-80 0,0-3-15552 16</inkml:trace>
  <inkml:trace contextRef="#ctx0" brushRef="#br0" timeOffset="190911.356">20789 14450 36799 0,'0'0'1632'0,"0"0"336"0,0 0-1584 0,0 0-384 0,0 0 0 0,0 0 0 0,0 0 640 0,0 0 64 16,-2-8 0-16,2 8 0 0,0 0-352 0,0 0-64 16,3-5-16-16,-3 5 0 0,0 0-272 0,7-5 0 15,0 1 0-15,-7 4-11984 16,6-5-2304-16</inkml:trace>
  <inkml:trace contextRef="#ctx0" brushRef="#br0" timeOffset="191165.342">21026 14269 30399 0,'0'0'2704'0,"0"0"-2160"15,0 0-544-15,7 8 0 0,-1-1 2016 0,0 0 288 16,0 1 64-16,0 1 16 0,1 1-480 0,-2-3-112 16,1 2 0-16,2 8-16 15,-3 0-480-15,1 2-80 0,0-1-32 0,0 1 0 0,-1 3-416 0,0 4-96 16,-1 1-16-16,-1 2 0 0,1-1-432 0,-3 3-96 0,-2-1 0 0,-1 0-128 15,-1-1 0-15,-2 1 0 16,-2 1 0-16,2-9 0 16,-2 0-1856-16,-3 1-416 15,-2 1-96-15</inkml:trace>
  <inkml:trace contextRef="#ctx0" brushRef="#br0" timeOffset="191983.124">17631 16100 26031 0,'0'0'1152'0,"0"0"240"0,0 0-1120 0,0 0-272 0,0 0 0 0,0 0 0 0,0 0 1856 0,0 0 304 16,0 0 64-16,0 0 16 0,0 0-256 0,0 0-32 0,0 0-16 0,4-4 0 15,3-1-784-15,1-4-144 16,3-3-48-16,3-1 0 0,1-3-160 0,3-1-32 16,0-2-16-16,3-2 0 0,2-3-304 0,2-2-64 15,0-3-16-15,2-2 0 0,0-1-208 0,0 0-32 0,2-1-128 0,1 0 192 16,0-2-192-16,15-15 0 15,-4 5 128-15,-13 17-128 0,1-1 0 0,2 1 0 16,0-3 0-16,0 1 0 0,1 3 0 0,-3-2 0 16,-1 2 0-16,-3 1 0 0,-1 2 128 0,-3 2-128 0,-3 2 0 0,-3 3 0 15,0 0 0-15,-3 2 0 16,-1 2 0-16,-3 2 0 0,0 1 0 0,-1 2 128 16,-3 0-128-16,1 3 0 0,-2 1 0 0,-3 4 0 15,0 0 0-15,0 0 0 0,0 0-368 0,0 0-64 0,0 0-16 0,0 0 0 31,0 0-2160-31,0 0-432 0,0 0-96 0,0 0-14880 0</inkml:trace>
  <inkml:trace contextRef="#ctx0" brushRef="#br0" timeOffset="192331.688">18290 15145 24879 0,'-7'-2'2208'0,"3"1"-1760"15,0 0-448-15,4 1 0 0,-4-3 2864 0,4 3 480 0,0 0 112 0,0 0 0 16,0 0-1184-16,0 0-240 16,0 0-48-16,0 0-16 0,0 0-1072 0,0 0-192 15,6 0-64-15,2 0 0 0,0 0-128 0,1 0-48 16,1 0 0-16,-3 0 0 0,3-1-208 0,0 0-32 0,1 0-16 0,1-1 0 16,1-1-208-16,7-3 0 15,-2-1 128-15,-5 3-128 0,-1-3 0 0,1 2 128 0,0-2-128 0,2 2 0 16,-1-2 0-16,0 3 0 0,-3-1 0 0,1 3 0 15,-1 1 0-15,4-1 0 0,-2 2 0 0,-5 2 0 0,-1 0 0 0,0 3 0 16,-2 1 0-16,1 2 0 0,-2 2 0 0,1 2 0 16,-2 2 128-16,-1 2-128 0,0 0 0 0,0 10 0 15,0-1 128-15,0-8-128 16,1 2 0-16,2 9 0 16,0-2 0-16,3-1 0 15,1 0-2304-15,-2-8-496 0,2 2-96 0</inkml:trace>
  <inkml:trace contextRef="#ctx0" brushRef="#br0" timeOffset="193169.251">21162 15376 32831 0,'-13'-10'1456'0,"7"7"288"0,-1-2-1392 0,0 1-352 0,0 0 0 0,-1-1 0 0,3 0 2176 0,-1 0 384 0,2 1 64 0,1 1 0 0,1-1-688 0,2 4-144 16,0 0-16-16,0 0-16 0,0 0-896 0,0 0-176 16,0 0-48-16,0 0 0 0,0 0-128 0,0 0-16 15,6 6-16-15,1-1 0 0,0 2-96 0,6 5-32 0,-1 0 0 0,-4-1 0 0,1 2-48 0,1 3-16 16,1 1 0-16,2 2 0 15,3 1-96-15,1 3-32 0,3 2 0 0,1 4 0 0,2 0-160 0,1 2 0 16,2 1 144-16,0 0-144 0,0-1 0 0,2 0 0 16,-1-3 0-16,0 1 128 0,-1-2-128 0,0 0 0 15,-2-4 0-15,-2-1 0 0,-1-2 0 0,6 5 128 16,-4-3-128-16,-10-10 0 0,0-1 0 0,-2 0 128 16,0 0-128-16,-2-1 0 15,0-1 0-15,0 0 0 0,-3-3 0 0,-1 0 0 0,-5-6 0 0,4 5 0 0,0 0 0 0,-4-5 0 31,0 0 0-31,0 0-160 0,0 0 160 0,0 0-160 0,0 0-176 0,0 0-48 32,0 0 0-32,0 0 0 0,-6 5-688 0,6-5-144 0,0 0-16 0,-6 2-16 15,6-2-528-15,0 0-96 0,0 0-32 0,0 0 0 16,-7 0-2320-16,7 0-448 0</inkml:trace>
  <inkml:trace contextRef="#ctx0" brushRef="#br0" timeOffset="193967.928">21015 15612 17679 0,'0'0'768'0,"0"0"192"0,0 0-768 0,0 0-192 0,0 0 0 0,0 0 0 0,0 0 2432 0,0 0 464 0,-2-4 96 0,2 4 16 0,0 0-368 0,0 0-64 0,-1-8-16 0,1 8 0 16,0 0-560-16,-1-5-112 0,0-1-32 0,1 1 0 16,0-1-384-16,0 1-64 0,-1-1-32 0,-1-1 0 15,1-1-464-15,-1 4-80 0,0-2-32 0,1 1 0 16,-2-1-288-16,1 1-48 0,-2-2-16 0,1-1 0 15,0-1-160-15,-1 2-32 0,0-2-16 0,0 0 0 16,-1 0-240-16,1-1 176 0,-2 1-176 0,0-2 160 16,0 0-160-16,2-2 0 15,1 4 144-15,-1-1-144 0,1 1 0 0,0 0 144 16,0 0-144-16,0 2 0 0,1-2 192 0,1 1-192 16,1 1 192-16,0 2-192 0,0-1 224 0,0 6-64 0,0-5-16 0,0 5 0 15,0-4 0-15,0 4 0 0,0 0 0 0,0 0 0 16,4-5-144-16,1 3 128 0,0 0-128 0,2 1 128 15,0-2-128-15,1 2 0 0,1 1 0 0,1-1 128 16,2 1-128-16,-2 0 0 0,1 2 0 0,1 0 0 16,1-1 0-16,0 0 0 0,1 0 0 0,-1 0 0 15,1 0 0-15,4 0 0 0,-1 0 0 0,1 0 0 16,-1-1 0-16,3 1 0 0,-2-1 0 0,1 0 0 0,0 0 0 0,0 0-144 16,-1 0 144-16,-1 0-208 15,1-1-1152 1,-1 2-240-16,1 1-32 0,6 1-14176 0,-3 0-2816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55" cy="479399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271" y="0"/>
            <a:ext cx="3170255" cy="479399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942B1DEB-20E8-4D8B-A27E-6EF3A96A95DE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56" y="4560901"/>
            <a:ext cx="5851490" cy="4319548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49"/>
            <a:ext cx="3170255" cy="479399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271" y="9120149"/>
            <a:ext cx="3170255" cy="479399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74FF3A8-4F04-4444-98EB-5C7C6DF29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78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5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31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72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41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42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0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47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04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0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8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36E7C-FE81-4D27-BC46-F8636B61A7B4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6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5" Type="http://schemas.openxmlformats.org/officeDocument/2006/relationships/image" Target="../media/image14.png"/><Relationship Id="rId4" Type="http://schemas.openxmlformats.org/officeDocument/2006/relationships/customXml" Target="../ink/ink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5" Type="http://schemas.openxmlformats.org/officeDocument/2006/relationships/image" Target="../media/image16.png"/><Relationship Id="rId4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5" Type="http://schemas.openxmlformats.org/officeDocument/2006/relationships/image" Target="../media/image18.png"/><Relationship Id="rId4" Type="http://schemas.openxmlformats.org/officeDocument/2006/relationships/customXml" Target="../ink/ink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5" Type="http://schemas.openxmlformats.org/officeDocument/2006/relationships/image" Target="../media/image20.png"/><Relationship Id="rId4" Type="http://schemas.openxmlformats.org/officeDocument/2006/relationships/customXml" Target="../ink/ink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5" Type="http://schemas.openxmlformats.org/officeDocument/2006/relationships/image" Target="../media/image23.png"/><Relationship Id="rId4" Type="http://schemas.openxmlformats.org/officeDocument/2006/relationships/customXml" Target="../ink/ink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5" Type="http://schemas.openxmlformats.org/officeDocument/2006/relationships/image" Target="../media/image25.png"/><Relationship Id="rId4" Type="http://schemas.openxmlformats.org/officeDocument/2006/relationships/customXml" Target="../ink/ink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Relationship Id="rId5" Type="http://schemas.openxmlformats.org/officeDocument/2006/relationships/image" Target="../media/image27.png"/><Relationship Id="rId4" Type="http://schemas.openxmlformats.org/officeDocument/2006/relationships/customXml" Target="../ink/ink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Relationship Id="rId5" Type="http://schemas.openxmlformats.org/officeDocument/2006/relationships/image" Target="../media/image29.png"/><Relationship Id="rId4" Type="http://schemas.openxmlformats.org/officeDocument/2006/relationships/customXml" Target="../ink/ink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5" Type="http://schemas.openxmlformats.org/officeDocument/2006/relationships/image" Target="../media/image7.png"/><Relationship Id="rId4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5" Type="http://schemas.openxmlformats.org/officeDocument/2006/relationships/image" Target="../media/image9.png"/><Relationship Id="rId4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44575"/>
            <a:ext cx="7772400" cy="2196251"/>
          </a:xfrm>
        </p:spPr>
        <p:txBody>
          <a:bodyPr>
            <a:normAutofit/>
          </a:bodyPr>
          <a:lstStyle/>
          <a:p>
            <a:r>
              <a:rPr lang="en-US" dirty="0"/>
              <a:t>Kernel Methods</a:t>
            </a:r>
          </a:p>
        </p:txBody>
      </p:sp>
      <p:sp>
        <p:nvSpPr>
          <p:cNvPr id="4" name="TextBox 3"/>
          <p:cNvSpPr txBox="1"/>
          <p:nvPr>
            <p:custDataLst>
              <p:tags r:id="rId1"/>
            </p:custDataLst>
          </p:nvPr>
        </p:nvSpPr>
        <p:spPr>
          <a:xfrm>
            <a:off x="0" y="7112000"/>
            <a:ext cx="914400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/>
              <a:t>TexPoint fonts used in EMF. </a:t>
            </a:r>
          </a:p>
          <a:p>
            <a:r>
              <a:rPr lang="en-US"/>
              <a:t>Read the TexPoint manual before you delete this box.: </a:t>
            </a:r>
            <a:r>
              <a:rPr lang="en-US">
                <a:latin typeface="CMSY10ORIG"/>
              </a:rPr>
              <a:t>A</a:t>
            </a:r>
            <a:r>
              <a:rPr lang="en-US">
                <a:latin typeface="CMBX10"/>
              </a:rPr>
              <a:t>A</a:t>
            </a:r>
            <a:r>
              <a:rPr lang="en-US">
                <a:latin typeface="CMR7"/>
              </a:rPr>
              <a:t>A</a:t>
            </a:r>
            <a:r>
              <a:rPr lang="en-US">
                <a:latin typeface="CMMI10"/>
              </a:rPr>
              <a:t>A</a:t>
            </a:r>
            <a:r>
              <a:rPr lang="en-US">
                <a:latin typeface="CMMI7"/>
              </a:rPr>
              <a:t>A</a:t>
            </a:r>
            <a:r>
              <a:rPr lang="en-US">
                <a:latin typeface="CMR10"/>
              </a:rPr>
              <a:t>A</a:t>
            </a:r>
            <a:r>
              <a:rPr lang="en-US">
                <a:latin typeface="MSBM10"/>
              </a:rPr>
              <a:t>A</a:t>
            </a:r>
            <a:r>
              <a:rPr lang="en-US">
                <a:latin typeface="CMEX10"/>
              </a:rPr>
              <a:t>A</a:t>
            </a:r>
            <a:r>
              <a:rPr lang="en-US">
                <a:latin typeface="CMSY7"/>
              </a:rPr>
              <a:t>A</a:t>
            </a:r>
            <a:endParaRPr lang="en-US"/>
          </a:p>
        </p:txBody>
      </p:sp>
      <p:sp>
        <p:nvSpPr>
          <p:cNvPr id="3" name="AutoShape 6" descr="Image result for eve wall-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eve wall-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6" descr="data:image/jpeg;base64,/9j/4AAQSkZJRgABAQAAAQABAAD/2wCEAAkGBxMTEhUTExISFRIXGBUVFhYVFxIVFRcSFhcWFxUYFRcYHSggGBolGxYVITEhJSkrLi4vFx8zODMsNygxOisBCgoKDg0OGxAQGi0lICUtLy8tLy0tLS0tLS0tLS0tLS0tLS0tLS0tLS0tLy0tLS0tLS0tLS0tLS0tLS0tLy0tLf/AABEIAQAAxQMBEQACEQEDEQH/xAAcAAEAAgMBAQEAAAAAAAAAAAAABQcEBggDAgH/xABFEAACAgEBBQUFBQYBCgcAAAABAgADEQQFEiExQQYHE1FhIjJxgZFCUnKCoRQjkqKxwWIIJDNDU3OywtHhFSU0Y8PS8P/EABsBAQADAQEBAQAAAAAAAAAAAAACAwQFAQYH/8QANREBAAICAQIEAgkDBAMBAAAAAAECAxEEEiEFMUFRYYEGEyJxkaGxwdEy4fAUI3LxM0JiFf/aAAwDAQACEQMRAD8AvGAgICAgICAgICAgIHk+oQMFLqGPIEgE/ATzcPdPWevCAgICAgICAgICAgICAgICAgICAgICBibV1oppexuSgn4noB84exG50qjQdnmvdrrbrAzNvg/bB58GyeHljlOd0zM7mXZjHWI7t70m1raWVbjv04A8THtoehsx7yn72MjrnmNNcuv6mLLxo86fg2eaGIgICAgICAgICAgICAgICAgICAgICBXnfDtgaemsvnc9ogDm1uUCgflNk9iO0p47RW0TKqD3nXld2qtKcI+WJ8Rsjiu7kADqOIPylNcMR5tGTmWtGqxpHbL7b6ytxa732UFgtiOz2VspzvKpcncbAYjBHLyzJ2pFo1pTTPas726T7JbQF+lrcMHGN0MPtKPdb5rg/ORxTM17maIi/byTEsVEBAQEBAQEBAQEBAQEBAQEBAQEBApjvlP7dcmmrKqdNYA/illRmsrD49gFsbuOPqeUWtFar8fHtkntLUtjbIqr2nVXfXpLEdbAUqRmpRnVmGN/LMQ3sjPLIAxiUWyzPk0040Vtq3dv13YehkFRs1Q0uVPgCxQh3c7iu254pUZOAX4Z4Yj6yyX+lxzLbOzuz1pdUpG5WOaLwUKF3R/RZ5jiep7nmv1Wtfc2qaHMICAgICAgICAgICAgICAgICAgICBWfeIFo1ldqqN6xWLZ4guoVAfkoAkckbq18a+p1KP2BoKwwtVQHIAyAM48hnl8pm03xLb6lz5/Mk/15SaMyz9nPixfXh9eX64ntZ1KjPG8cp6XucQEBAQEBAQEBAQEBAQEBAQEBAQEDQe9vSg002A+0jMMdSrAZx9B9ZLW6ynjt02az2Y2pWVALDI6Z4zJLp1ncNrr2zUo4sPqI29mNs6i0vhgCB08z6zx5pJ7H7R0X22adLFN9QU2ICpOG6jB8xgjmMjPMZ0VncOblp0W1CYklZAQEBAQEBAQEBAQEBAQEBAQEDB2vtenTJv2uFHQc2Y+Sjr/AEk6UtedQuw4L5Z1SP4hR/brtbdq3dVX91vA1qfsgKAc4GDkgt88ZIAk8s48ddTbu118J5c5PsVi0ek94/WNfm1jRVqvtPXbY3l4q1qfmoYzl2zUifPfydbF4Fy5jvWI++38RKd0+3ra8fs+k0VR++5tvf5EheM8jPT4tP8A+Dyp9aR85n9oYu0tdr9RkXa1wh+xUoqXHl7JBI/FmP8AVR6VSj6N3tP283b4R++/2Y+xdCNK620s62rycNhhnmBjhj0xxlV+Re3rp0uN4Fw8Md69U+9u/wDaPviN/FY+xe8y1Bu6mvxR0evdR/zL7p+WPhLKcu0f1Rtz+X9Gcd53x7dPwnvHynz/AB2nNP3naQnDV6hPUqjAfwsT+kujl09Ylzr/AEZ5VY3W1Z+cx+sa/NtWy9rUahd6m1XHXB4j8Snip9CJfS9bxusuJyOJm41unLWYn/PKfKfkzZNnICAgICAgICAgICAgIHhrNWlSl7GCqOp/sOpkqUtedVhKtZtOoarqe26uG8Cs4GR4j4Cg+ijO988TZj4U+dpbcfDiZjqn5R/KstvbYe2wnLOx4ZPFj6AdB6CU8rPGOvTXtD6rh8alKx2089H2O1lyeL4e6vTfJUkeeMcPnifL5udWYteIm0R5zEbiPn669db16tdvE+Nhv0Tbc/BCNUVJBGCCR8wcESUWi3eHXx3reOqs7h61GShNkqJOIQ2ERo282aRSEcREkwzNHqWrcWVOyOOTKcH/ALj0PAyyJ1O4UZcdMtZpkjcT6SuDsR2qGsQq4C6hAN4Dky8g6+nmOh+InQwZuuNT5vgvF/Cp4V+qvek+Xw+E/t7tnl7jEBAQEBAQEBAQEBA8NZqkqQu5wo5yVKTeemEq1m06hTXaztidXb4NJyWIRPLJOPp1J9J08fTjjor5t9McUhmanShUFCuEqrQtba3JUUZd29f7mZ/E+dXhcfq1uZ7Vj1tM+Ufyv49orvJZot/bVmtXS7MoVN9hWt1gD32sxwGOeCLkk4IIA48OU+Yy8OclJz8+29Ruax2rGvzn/PNVk8RzZLar8v8Ar+U32s2ztrR6NfH1GlUMVqBqDG4nBJJyu4OCniPMYmHw+3C5V5wYuvpjc6mfs+f378/SeynJbJSNzrfv6q12JrbUuXcy5dlBrPEWZPJgeZ9eYnf5OLHbHPV21Hn7f57HD5ObDlicUzuZ/Fv+2NCKbML7rDI8x5j1nC4mectNz5w/SOLnnLTc+cPKppurK2X5c2J5aSGC1krS6nw1oPWe9MoTkjetvuq8iekW901sPazae5L095TxH3lPvKfiP7HpJ0vNZ6oU8vi05OG2K/lP5T6T8l/aPUrYiWIcq6hlPowyP6zr1mJjcPy/LjtjvNLecTqfk9p6gQEBAQEBAQEBAQKW79e1DI66WtuG7l8HqTy+mJoi31eP4z+jdhr0U6vWWg92jZ1u+32K7HGfveyn/MZLhT1ZfklPVKc7Q7dSyrVaYvuG0JuvxIzW+9uvjjutyyJg8XrN+Thyx3inVuP+Ua3Hxhq/005MfTWdSh+7LZy163xr3rRalYpvOntWN7Ixx44BY/ScbxvNN+N9XiiZ6p79p8vP+FOHg5qX3ev7/o23t6mm1tlSvqCEqBwK2TBZ8ZJJB44UfrOR4VOfiUtNcfe3vE+n4OpTwuORXqtM/L/pHbOq0Oj9qpC1mMbxyzfxHgvymnNPM5X2ck6j28o/Dzn5ujxvCK4p3WNfGfNga/aLWvvNw6ADkBNWHBGKvTV3cNK4q9MPOu+XxOl24l+32gieTOzyReu1W4pPXpLcdNy53N5UYaTPqgk1bZzma5xxp8tTm5Iv1TKW0WuzwaZ749O7xOd19rJNLMH0lOnYpddfdXtlbdKKCf3lOeHU1E5Uj0Gd35DznQ4t906fZ8V9I+HOLk/XRH2b/r6/y3aanzpAQEBAQEBAQEDR+8rtwmgr3FYG9hwA5gf2mjFWtY+sv5eke7VgxRP27eTm/bG1H1Fhsc5JlGbNOSdyvtbqlmdldV4dxxzdGQfHg3/LJ8PJ0ZPvhbijc6YmstJck88yjPEzO5XVvqXyLJm0vjJL6W4jkZ507TjPevlLKo2m465+MrtiiWvF4llr8UpRqg45YMommnaxcqMkbLbAJ7EJ2zRDFt1mJOKM2TmzWELrdWWPoJqx49PmObzJzW+EPGSZUjs5ckSjI7Hh9d2hsO7ymPb6qkeSZ2Vrnodbam3XXiD0PmGHUHqJKszWdwcjBjz45x5I3E/5+K+dhbTXU0V3LwDjJH3WHBl+RBE62O8XrFofmXM41uNntit6T+Mek/OGfJsxAQEBAQEBAjO0u110mlt1DcfDQkDlluSj5kiSpXqnSzFTrtFXJe2tq26q57rmLOxJ9B6DyEryXtaWub1ntuNMICVSsiIZWzWxbWf8afTIB/SSxTq8LMc6tH3pXtLohXYZt5OPUrMsalE6dMn0nNydlnHr1z38ktVo0Imaby7lOJhtXyeqbKXnIzlldXw3F5slaFXlIdW2uuCtI7PC5MycK749vCzTcD8JKLd1OTjTNJ+5reZ0dPidvRWldo0tpbcPfT3lTK7V218fPOK209pNoh+B4HzmS2KY8n0/F8Qpk7SldNb0Mpdek7Wj3Q7U/wBNpifK1B9FfH8h+Zm3h386/N8n9KOL/Rnj/jP6x+6ypufIkBAQEBAQECqf8ojWOuhorUkLZeN/1CKzKD88H8s9h5MqQrpGM8xJTTcKup7VbK8QHwwSwBO75gc8Smfispkms7hI9mux+p1FT6xdxdNRvM9jMud6sBigQZbe5cwBx5xSv2odCmeJmPfs/e3FwNxA6Tdy7fabeTPdrunfjOXkjaHHvqUrpb5mtV3uNn9ExU+RM9odvHbcPJpKHsvkCekVeqiQmV9YjTU7NKxuNSKWYvuIo4lixwoA8zkCdWluqsS/OeZj+pz3p7TP9nR3Zrut0tezjpdRWHutAe6xffW0e74b9AmSB0PHI9oiWaYPrJi24U5287BX7NcbzLZQ5xVYCoY9cNXneDAeWR6yuaS015FdfaQ+z9gamwjcqbj6GeTR7Tm1rPbbYLtmW0ACwDI54ZWx8QDkTDlxWjvMdn2PhniWDPEUpb7XtPaf7/KWzd22tKbQp8m30PwZDj+YLI8edZYaPHMcZOBf4an8J/ja951n5wQEBAQEBAQNT7z+zZ12z7alGbVxbV5+ImeA+ILL85KvsjaO23M2zTk7jcCOBB5ydfPUqr+8Nh2MxqvQ8uI+h5zzNXsjS22ybBR6KNuUD3BQLAOmDv8AEflOPyiUVs1Y51MT7K42vqvEcv58Zblt1Tt1M1uq22EszShXsyKrsSuatmPPMJPRa7Eovjdni87XaUpvBhkSmI07NclbRuHxvT3SUXh++JPOlP6yIWJ3L9iwXbady5JZ10ykcgCVa348Co+Z6jHTw11SH514nl+s5OSY95WN207S17P0r6h+JHs1pnBew+6o/uegBl0RtzbTpz0ddZqbm1erc2WtyB91F6Kg+yo8v6meTEyhMvzaHaW0DdRyo8hwjph4iW1bAb7Mc9JKaxMd0qZLUtFqTqY7xLa+7K3xto6UDPvFzjoEVmOfpj5znUxayRHtL7fl+J1y8CZ9bVjt8Z83R03vjCAgICAgICAgUn3xdgTWzbS0i8Pe1NYH1tUeX3h8/OTid/ermuleJqg9e8OfT4y3cWrpRMal77N7XNXbd4tZsrv0z6W0LgNukYVxngSp6dRM3TqWiktQQ8JDenRrPZ9iQWQ/RPEoe9KyFpa8VZlJ6RiJRbTs8abVZNzGQhuteYZGzNA+otrpT37GVB5DJxk+g5/KSrG50q5Ob6vDOSfSHTei09el06Vghaqawu8xAARFxlj8BkmdOI9H5/a25mZc79vu07bU1m8pP7JTlaQeG996wjzbp6Aesn8IUTPq1/XawKN0SyeyERtg1Ae83L1laUsWxnvsWupWdmIVFUZZmPAACRmVla6dOd23YirZ2nTKA6t0HjWZ3iCeJrQ9EB8ueMnMjqFs3mYiJ8objPUSAgICAgICAgfjKCCCAQeBB5EesChO8Tuzu0jvqdAhs0rZZ6V4vSeZKL9qv4cR5YGZOJQtVX+y9GrJvtx3pOsR6qrTMdoeV2hqHRvt8Qw5qeHAg9MTFkt02mHTw7tWJ+5ivpMdf0lf1jVWj20mzwxxvgflJ/vIWy69FlMcb7yladijh+8znj7p/uZlvyvh+bq8fjxPqmNHsLOP3n8v/eZbcyN+X5urSIrDJ2p2WNY3muGN0scIeAAz5yc8npmI15/FCMkZImfKIa/sTSm796dR4KqeGCyuB5gqc558p26Y4p6PiOZ4hl5N53M9PpG+yc2pdpjXu2arX6hRx3Huc1kjllWY9ZPuxbatq9eOSDdHQCWx2hDW0bZYBxbn0E8mUohLdnOyeu2kwGnpY15wbGylK+eXPM+gyfSRTiNL+7u+7SjZo8Rj42rIwbSMKgPNal6DoWPE+g4Tx7pvUPSAgICAgICAgICAgVX257rN9n1OzyFtJLtpmIFTseZrb/VsTxwfZJ+7JRbSFqRKkNqU36Nzp9TUUuX2iCykgOMjO7keR5yi+Pqne2nHl6I1piNtBT0P6Sv6ifdoryqx6SyNDtOtXDMHKjmFxn9TIzgtKX+rp8U0vaajcVRXaCueOExj+KZb8HJMdpj/AD5N/H8Vw0tuYn8v5Sek7WUrj93d8gn/ANpknwvNM73H5/w2z43x5jyt+Efy+O1Pbqu1GWuq1Sy7gL7gwMYPJj0mmvh1pyxe0xqGS3i+OuG1KxO537evzQy69G0CD2RbXZuqFABKEZLN5nOOJnfi0TjfKzWYyI/S2b2QTwlScszYXZnV65yujoexQcG04WpeWcu2BnjnA4+k8mU4r7re7H9ydFRFuvf9os4HwlytIP8AiPBrP0HmDIpaWvRSqKERVVFACqoCqAOQAHACHr0gICAgICAgICAgICAgIHMffZSDtW9geJ8MH8taCLRrTdbjR9TW8ec/yrwiGHyfoh49a2h7Cd2Zpy4zwA/r8BMubPGPt6ux4d4Vk5X2pnpr7+s/dH7/AKsTbSYcDyHP4xhyTeNyt8R4mLj5Ix0j0857zP8AnwfXZnY1ms1NelqatXtyA1hYKN1S54qCc4U9JqrZxsuPvtdfZ7uN01ZDau+zUEHO4o8Ko+jYJZvkVhVpamj0qVItdSKlajCogCqo8gBwEPXtAQEBAQEBAQEBAQEBAQEBA5R7yNb4u0NQ45GxgPgDgfoBPMs99OzmjprWntENVsrz8ZXW2mPLi6o3Hm8JawvSlcn0kbTqF2DHF7d/JObO1eCJgy431PA5XTMQz9pbPFmCDg+fSU4s007OnzfD6crVt6n3eWzNnX6e2vUVFWep1sUZIJKnOMeuMfOaK8um3Iy/R/PFZ1MT+v8AnzdV7K163013J7liq4zzAYZwfIjkfhN0TExuHy96Wpaa2jUwyp6iQEBAQEBAQEBAQEBAQEBAxtp6nwqbLD9hHf8AhUn+09jzWYq9d4r7zDjvX3F7GY8ySZVedzMupyLdWSXjK1b4NYJkotMKpxVvPk23YfYS3U6DUauk7zUOAasZLoF3nKn7wBB3evHrjKN27vckUwTFY9WsUPgyu0dmnDfVttm0Vm8nwnPyRqX1/EyddGfpbOkq8pdKk7hb3dLtIvTZQT/omDL+CzJx/EG+s6XCvus19nxf0m40UzVzR/7Rqfvj+2m+za+ZICAgICAgICAgICAgICAgQHb5yNnasj/Y2fTd4/pG9d2jiTrNWfi5LY8ZTLXM7tMki9fVQnllmOO7pPuR0m5stG/2tltn0Ph//HLcUfZY+dO8uvaP7qX70uzv7DtG1EGKbP39WOQRycqPIK4cAeQWeXh7gvuERsvV4MxZse30fh/K1OpTLHHEcjMmt9n0db67rF7m786q0edOfo6/9Zq4Xa8x8HE+k8RPFpP/ANftK3503w5AQEBAQEBAQEBAQEBAQEDC21oBqNPdQTgW1vXny31Iz8swlS3TaLezj3V6Z6rHqsUrYjMjKeYZSQR9RKbOhWd93nIpPfQ0M7qiDedmCqBzLMcKB8SRPJhbjmI7y692Ds1dNpqdOvKqtEz5lQAW+ZyfnNERqNOTkv12m3ur3v8AdgG7RpqkXL6ZjvYznwLMBjw54YVn0G8Z5aNwnhtqzn+t8SiY26NLzWUzpNdlcHpymS+LU7h9BxedFqdNvRZHcddva2z0pb/jrlvHrrJ8mPxnP9ZxI/5R+krwm98oQEBAQEBAQEBAQEBAQEBAQKh78ew4srO0KF/e1j/OFH26hw8T8Sjn5r+HjG0bX4cmp0onMqbNrD7j+z51GvFxXNOmHiEnl4pyKl+Ocv8Akkor3U5cmqTHu6RlrE8tXpktR67FDVurI6nkyMMMD6EEwOUO3HZezZ2qeh8lPepsP+sqPun8Q5EeY8iJTaNN+LJ1QgqzIS0Y5neoW93A1/51cfKk/q6SOH/yT9zT4huOHX/l+0rzmt8+QEBAQEBAQEBAQEBAQEBAQIntbq1q0WpsbBC1WcDyOVIA+pE9hfxqdeatfi5AxM7Zp0V3Amv/AMNYKMOL38TzLFU3T8N3A+RllJ3DLyadNo+5ZcmzECH7UdmdNr6fB1Kbw5qw4OjfeRuh/Q9QYe1tMTuHNnbPslZsvViuz26Wy1VmMB0zg5HRhkZHqDyImfLSdah1eHnr1xa3zTXZDbTaO5baseRB916zzU/px6ECc6MlqX6n2V+Jg5XHnDPlPeJ9p9JdAbC2zVqqhbUcjkyn3kbqrDof6zrY8kXruHwPM4eXiZZx5I+6fSY94SMmykBAQEBAQEBAQEBAQEBAQK179duGjRLQF/8AUEqW6KK91sfE/wBjPJ8pauHatcm59p19/k51lDUtv/J+2qV1V2nJ9m2vfH46zwx+V2/hE9xzq2nnLr1Yot7fuvmXuYQEDWO8bs0uv0NtWB4qg2UnqLVBIGfJhlT6NPJjcLMVtWhzLsrW4IRuXT0MwZse46ofUeG82cdvq7+X6N17Odq7dHYAjhfEZEYEbwK7wOQD15jP+IyPEi0XnXlpo+kd8U8SOr+vf2f3+Wvz06JpsDKGHIgEfAjM6T4t9wEBAQEBAQEBAQEBAQEBArLv/wBFv7OSzGfCvQn8Lhqz+rLJ11PaUZmY7wobX7NapUfIKWLvKeuMkEN65Ejk41q948mnFza27W7Sn+6vVtXtTSlACTZuEZHuOCjH1wGJ+Upikxba/JyaTjmsev8ALqeWsJAQEDlHtjsQ1bTv09ZUjxm3DnCgOd4An0DYPwkIxWtbUQ325WOtYvM/ztBa69g3tH2kI/lk/qYxR0wyZ+Xk5Vuu8+mo+EOt+y2o8TR6Z/vU1H+QTyFUeSUnr0gICAgICAgICAgICAgIED282T+1bP1VAGWapin+8T20/mUT2s93lvJzNr23tFp28g6/Rj/1my3fHDHXtkmG4f5P2wPF1lmrYexp1wvkbrAQMeeE3/4lmKWuHQ8JEBAQKP78+zLVWrtCoHccqluPs2ckb0DcviPWX47+ii9O+/dVO30yRZ0sGfzDnJZ49UcM+jqLu2P/AJVos/7Cv/hmZphskBAQEBAQEBAQEBAQEBAQEDlrt5of2YWU4wE1WpVR/wC2SHT+VlmqZ/2oZYj/AHZXl3QbE/Zdl0AjD2j9ofhg71uCufUJuD5TK1NzgICAgY20dDXfU9Nqh67FKMp6qf8A9ziJ0OY+1/Zt9I+o0j5bwcXVMft6duG98RyPqpmrfXjllmOjJE+6/u7Js7K0X+4rH0GJlamzwEBAQEBAQEBAQEBAQEBAQOeu+jQh9pJUDjxrkzjpv16erP8AKTLZn/biPiqiP9yZ+DoOtAoCgYAAAHkBwEqWvqAgICAgV73xbIV6KtUB7VL+G589Pf8Au3B9AxRvkZdhnVtKc1d12lO6izOytMvVA9TfirsdD/SVTGp0trO4226ePSAgICAgICAgICAgICAgQ3aLtNp9Gha1xvAZCD3ienwllcc27+iu+Wte3q5r29tZ7tcdY5zbY4dEAJKhcCpVHUgBfnKrTuexG5ju6m0N/iVpZgrvqrYIII3gDgg8QePKerHvAQEBAQNe7wK97Z2pUgkGvBwM4BIyfgOefSTx/wBUK8v9EtT7oNphKTRY2Ga2zGelvAkfnUqw9c+cZImLTt5imOmFmyC0gICAgICAgICAgICAgIGj7Z7tKNTqLbrNTqwLTlq1avc5KCo3kJVTjPDB4njJTaZjSHRG9ti7P9m9Lo03NPSqebnLWN+Oxss3zPDkJFPSWgICAgICAgUJtxDTtDU12L+zU72/WW9lPDGAHVuo4gcORO7zl1vtRv4M8RqdfFbvYfX236Ouy5WUne3C4w71A4rdhzBYcePHGD1lK+E9D0gICAgICAgICAgICAgICAgICAgICAged1CPjfVWwcjeAOD5jPWB6QEBAQEBA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8" descr="data:image/jpeg;base64,/9j/4AAQSkZJRgABAQAAAQABAAD/2wCEAAkGBxMTEhUTExISFRIXGBUVFhYVFxIVFRcSFhcWFxUYFRcYHSggGBolGxYVITEhJSkrLi4vFx8zODMsNygxOisBCgoKDg0OGxAQGi0lICUtLy8tLy0tLS0tLS0tLS0tLS0tLS0tLS0tLS0tLy0tLS0tLS0tLS0tLS0tLS0tLy0tLf/AABEIAQAAxQMBEQACEQEDEQH/xAAcAAEAAgMBAQEAAAAAAAAAAAAABQcEBggDAgH/xABFEAACAgEBBQUFBQYBCgcAAAABAgADEQQFEiExQQYHE1FhIjJxgZFCUnKCoRQjkqKxwWIIJDNDU3OywtHhFSU0Y8PS8P/EABsBAQADAQEBAQAAAAAAAAAAAAACAwQFAQYH/8QANREBAAICAQIEAgkDBAMBAAAAAAECAxEEEiEFMUFRYYEGEyJxkaGxwdEy4fAUI3LxM0JiFf/aAAwDAQACEQMRAD8AvGAgICAgICAgICAgIHk+oQMFLqGPIEgE/ATzcPdPWevCAgICAgICAgICAgICAgICAgICAgICBibV1oppexuSgn4noB84exG50qjQdnmvdrrbrAzNvg/bB58GyeHljlOd0zM7mXZjHWI7t70m1raWVbjv04A8THtoehsx7yn72MjrnmNNcuv6mLLxo86fg2eaGIgICAgICAgICAgICAgICAgICAgICBXnfDtgaemsvnc9ogDm1uUCgflNk9iO0p47RW0TKqD3nXld2qtKcI+WJ8Rsjiu7kADqOIPylNcMR5tGTmWtGqxpHbL7b6ytxa732UFgtiOz2VspzvKpcncbAYjBHLyzJ2pFo1pTTPas726T7JbQF+lrcMHGN0MPtKPdb5rg/ORxTM17maIi/byTEsVEBAQEBAQEBAQEBAQEBAQEBAQEBApjvlP7dcmmrKqdNYA/illRmsrD49gFsbuOPqeUWtFar8fHtkntLUtjbIqr2nVXfXpLEdbAUqRmpRnVmGN/LMQ3sjPLIAxiUWyzPk0040Vtq3dv13YehkFRs1Q0uVPgCxQh3c7iu254pUZOAX4Z4Yj6yyX+lxzLbOzuz1pdUpG5WOaLwUKF3R/RZ5jiep7nmv1Wtfc2qaHMICAgICAgICAgICAgICAgICAgICBWfeIFo1ldqqN6xWLZ4guoVAfkoAkckbq18a+p1KP2BoKwwtVQHIAyAM48hnl8pm03xLb6lz5/Mk/15SaMyz9nPixfXh9eX64ntZ1KjPG8cp6XucQEBAQEBAQEBAQEBAQEBAQEBAQEDQe9vSg002A+0jMMdSrAZx9B9ZLW6ynjt02az2Y2pWVALDI6Z4zJLp1ncNrr2zUo4sPqI29mNs6i0vhgCB08z6zx5pJ7H7R0X22adLFN9QU2ICpOG6jB8xgjmMjPMZ0VncOblp0W1CYklZAQEBAQEBAQEBAQEBAQEBAQEDB2vtenTJv2uFHQc2Y+Sjr/AEk6UtedQuw4L5Z1SP4hR/brtbdq3dVX91vA1qfsgKAc4GDkgt88ZIAk8s48ddTbu118J5c5PsVi0ek94/WNfm1jRVqvtPXbY3l4q1qfmoYzl2zUifPfydbF4Fy5jvWI++38RKd0+3ra8fs+k0VR++5tvf5EheM8jPT4tP8A+Dyp9aR85n9oYu0tdr9RkXa1wh+xUoqXHl7JBI/FmP8AVR6VSj6N3tP283b4R++/2Y+xdCNK620s62rycNhhnmBjhj0xxlV+Re3rp0uN4Fw8Md69U+9u/wDaPviN/FY+xe8y1Bu6mvxR0evdR/zL7p+WPhLKcu0f1Rtz+X9Gcd53x7dPwnvHynz/AB2nNP3naQnDV6hPUqjAfwsT+kujl09Ylzr/AEZ5VY3W1Z+cx+sa/NtWy9rUahd6m1XHXB4j8Snip9CJfS9bxusuJyOJm41unLWYn/PKfKfkzZNnICAgICAgICAgICAgIHhrNWlSl7GCqOp/sOpkqUtedVhKtZtOoarqe26uG8Cs4GR4j4Cg+ijO988TZj4U+dpbcfDiZjqn5R/KstvbYe2wnLOx4ZPFj6AdB6CU8rPGOvTXtD6rh8alKx2089H2O1lyeL4e6vTfJUkeeMcPnifL5udWYteIm0R5zEbiPn669db16tdvE+Nhv0Tbc/BCNUVJBGCCR8wcESUWi3eHXx3reOqs7h61GShNkqJOIQ2ERo282aRSEcREkwzNHqWrcWVOyOOTKcH/ALj0PAyyJ1O4UZcdMtZpkjcT6SuDsR2qGsQq4C6hAN4Dky8g6+nmOh+InQwZuuNT5vgvF/Cp4V+qvek+Xw+E/t7tnl7jEBAQEBAQEBAQEBA8NZqkqQu5wo5yVKTeemEq1m06hTXaztidXb4NJyWIRPLJOPp1J9J08fTjjor5t9McUhmanShUFCuEqrQtba3JUUZd29f7mZ/E+dXhcfq1uZ7Vj1tM+Ufyv49orvJZot/bVmtXS7MoVN9hWt1gD32sxwGOeCLkk4IIA48OU+Yy8OclJz8+29Ruax2rGvzn/PNVk8RzZLar8v8Ar+U32s2ztrR6NfH1GlUMVqBqDG4nBJJyu4OCniPMYmHw+3C5V5wYuvpjc6mfs+f378/SeynJbJSNzrfv6q12JrbUuXcy5dlBrPEWZPJgeZ9eYnf5OLHbHPV21Hn7f57HD5ObDlicUzuZ/Fv+2NCKbML7rDI8x5j1nC4mectNz5w/SOLnnLTc+cPKppurK2X5c2J5aSGC1krS6nw1oPWe9MoTkjetvuq8iekW901sPazae5L095TxH3lPvKfiP7HpJ0vNZ6oU8vi05OG2K/lP5T6T8l/aPUrYiWIcq6hlPowyP6zr1mJjcPy/LjtjvNLecTqfk9p6gQEBAQEBAQEBAQKW79e1DI66WtuG7l8HqTy+mJoi31eP4z+jdhr0U6vWWg92jZ1u+32K7HGfveyn/MZLhT1ZfklPVKc7Q7dSyrVaYvuG0JuvxIzW+9uvjjutyyJg8XrN+Thyx3inVuP+Ua3Hxhq/005MfTWdSh+7LZy163xr3rRalYpvOntWN7Ixx44BY/ScbxvNN+N9XiiZ6p79p8vP+FOHg5qX3ev7/o23t6mm1tlSvqCEqBwK2TBZ8ZJJB44UfrOR4VOfiUtNcfe3vE+n4OpTwuORXqtM/L/pHbOq0Oj9qpC1mMbxyzfxHgvymnNPM5X2ck6j28o/Dzn5ujxvCK4p3WNfGfNga/aLWvvNw6ADkBNWHBGKvTV3cNK4q9MPOu+XxOl24l+32gieTOzyReu1W4pPXpLcdNy53N5UYaTPqgk1bZzma5xxp8tTm5Iv1TKW0WuzwaZ749O7xOd19rJNLMH0lOnYpddfdXtlbdKKCf3lOeHU1E5Uj0Gd35DznQ4t906fZ8V9I+HOLk/XRH2b/r6/y3aanzpAQEBAQEBAQEDR+8rtwmgr3FYG9hwA5gf2mjFWtY+sv5eke7VgxRP27eTm/bG1H1Fhsc5JlGbNOSdyvtbqlmdldV4dxxzdGQfHg3/LJ8PJ0ZPvhbijc6YmstJck88yjPEzO5XVvqXyLJm0vjJL6W4jkZ507TjPevlLKo2m465+MrtiiWvF4llr8UpRqg45YMommnaxcqMkbLbAJ7EJ2zRDFt1mJOKM2TmzWELrdWWPoJqx49PmObzJzW+EPGSZUjs5ckSjI7Hh9d2hsO7ymPb6qkeSZ2Vrnodbam3XXiD0PmGHUHqJKszWdwcjBjz45x5I3E/5+K+dhbTXU0V3LwDjJH3WHBl+RBE62O8XrFofmXM41uNntit6T+Mek/OGfJsxAQEBAQEBAjO0u110mlt1DcfDQkDlluSj5kiSpXqnSzFTrtFXJe2tq26q57rmLOxJ9B6DyEryXtaWub1ntuNMICVSsiIZWzWxbWf8afTIB/SSxTq8LMc6tH3pXtLohXYZt5OPUrMsalE6dMn0nNydlnHr1z38ktVo0Imaby7lOJhtXyeqbKXnIzlldXw3F5slaFXlIdW2uuCtI7PC5MycK749vCzTcD8JKLd1OTjTNJ+5reZ0dPidvRWldo0tpbcPfT3lTK7V218fPOK209pNoh+B4HzmS2KY8n0/F8Qpk7SldNb0Mpdek7Wj3Q7U/wBNpifK1B9FfH8h+Zm3h386/N8n9KOL/Rnj/jP6x+6ypufIkBAQEBAQECqf8ojWOuhorUkLZeN/1CKzKD88H8s9h5MqQrpGM8xJTTcKup7VbK8QHwwSwBO75gc8Smfispkms7hI9mux+p1FT6xdxdNRvM9jMud6sBigQZbe5cwBx5xSv2odCmeJmPfs/e3FwNxA6Tdy7fabeTPdrunfjOXkjaHHvqUrpb5mtV3uNn9ExU+RM9odvHbcPJpKHsvkCekVeqiQmV9YjTU7NKxuNSKWYvuIo4lixwoA8zkCdWluqsS/OeZj+pz3p7TP9nR3Zrut0tezjpdRWHutAe6xffW0e74b9AmSB0PHI9oiWaYPrJi24U5287BX7NcbzLZQ5xVYCoY9cNXneDAeWR6yuaS015FdfaQ+z9gamwjcqbj6GeTR7Tm1rPbbYLtmW0ACwDI54ZWx8QDkTDlxWjvMdn2PhniWDPEUpb7XtPaf7/KWzd22tKbQp8m30PwZDj+YLI8edZYaPHMcZOBf4an8J/ja951n5wQEBAQEBAQNT7z+zZ12z7alGbVxbV5+ImeA+ILL85KvsjaO23M2zTk7jcCOBB5ydfPUqr+8Nh2MxqvQ8uI+h5zzNXsjS22ybBR6KNuUD3BQLAOmDv8AEflOPyiUVs1Y51MT7K42vqvEcv58Zblt1Tt1M1uq22EszShXsyKrsSuatmPPMJPRa7Eovjdni87XaUpvBhkSmI07NclbRuHxvT3SUXh++JPOlP6yIWJ3L9iwXbady5JZ10ykcgCVa348Co+Z6jHTw11SH514nl+s5OSY95WN207S17P0r6h+JHs1pnBew+6o/uegBl0RtzbTpz0ddZqbm1erc2WtyB91F6Kg+yo8v6meTEyhMvzaHaW0DdRyo8hwjph4iW1bAb7Mc9JKaxMd0qZLUtFqTqY7xLa+7K3xto6UDPvFzjoEVmOfpj5znUxayRHtL7fl+J1y8CZ9bVjt8Z83R03vjCAgICAgICAgUn3xdgTWzbS0i8Pe1NYH1tUeX3h8/OTid/ermuleJqg9e8OfT4y3cWrpRMal77N7XNXbd4tZsrv0z6W0LgNukYVxngSp6dRM3TqWiktQQ8JDenRrPZ9iQWQ/RPEoe9KyFpa8VZlJ6RiJRbTs8abVZNzGQhuteYZGzNA+otrpT37GVB5DJxk+g5/KSrG50q5Ob6vDOSfSHTei09el06Vghaqawu8xAARFxlj8BkmdOI9H5/a25mZc79vu07bU1m8pP7JTlaQeG996wjzbp6Aesn8IUTPq1/XawKN0SyeyERtg1Ae83L1laUsWxnvsWupWdmIVFUZZmPAACRmVla6dOd23YirZ2nTKA6t0HjWZ3iCeJrQ9EB8ueMnMjqFs3mYiJ8objPUSAgICAgICAgfjKCCCAQeBB5EesChO8Tuzu0jvqdAhs0rZZ6V4vSeZKL9qv4cR5YGZOJQtVX+y9GrJvtx3pOsR6qrTMdoeV2hqHRvt8Qw5qeHAg9MTFkt02mHTw7tWJ+5ivpMdf0lf1jVWj20mzwxxvgflJ/vIWy69FlMcb7yladijh+8znj7p/uZlvyvh+bq8fjxPqmNHsLOP3n8v/eZbcyN+X5urSIrDJ2p2WNY3muGN0scIeAAz5yc8npmI15/FCMkZImfKIa/sTSm796dR4KqeGCyuB5gqc558p26Y4p6PiOZ4hl5N53M9PpG+yc2pdpjXu2arX6hRx3Huc1kjllWY9ZPuxbatq9eOSDdHQCWx2hDW0bZYBxbn0E8mUohLdnOyeu2kwGnpY15wbGylK+eXPM+gyfSRTiNL+7u+7SjZo8Rj42rIwbSMKgPNal6DoWPE+g4Tx7pvUPSAgICAgICAgICAgVX257rN9n1OzyFtJLtpmIFTseZrb/VsTxwfZJ+7JRbSFqRKkNqU36Nzp9TUUuX2iCykgOMjO7keR5yi+Pqne2nHl6I1piNtBT0P6Sv6ifdoryqx6SyNDtOtXDMHKjmFxn9TIzgtKX+rp8U0vaajcVRXaCueOExj+KZb8HJMdpj/AD5N/H8Vw0tuYn8v5Sek7WUrj93d8gn/ANpknwvNM73H5/w2z43x5jyt+Efy+O1Pbqu1GWuq1Sy7gL7gwMYPJj0mmvh1pyxe0xqGS3i+OuG1KxO537evzQy69G0CD2RbXZuqFABKEZLN5nOOJnfi0TjfKzWYyI/S2b2QTwlScszYXZnV65yujoexQcG04WpeWcu2BnjnA4+k8mU4r7re7H9ydFRFuvf9os4HwlytIP8AiPBrP0HmDIpaWvRSqKERVVFACqoCqAOQAHACHr0gICAgICAgICAgICAgIHMffZSDtW9geJ8MH8taCLRrTdbjR9TW8ec/yrwiGHyfoh49a2h7Cd2Zpy4zwA/r8BMubPGPt6ux4d4Vk5X2pnpr7+s/dH7/AKsTbSYcDyHP4xhyTeNyt8R4mLj5Ix0j0857zP8AnwfXZnY1ms1NelqatXtyA1hYKN1S54qCc4U9JqrZxsuPvtdfZ7uN01ZDau+zUEHO4o8Ko+jYJZvkVhVpamj0qVItdSKlajCogCqo8gBwEPXtAQEBAQEBAQEBAQEBAQEBA5R7yNb4u0NQ45GxgPgDgfoBPMs99OzmjprWntENVsrz8ZXW2mPLi6o3Hm8JawvSlcn0kbTqF2DHF7d/JObO1eCJgy431PA5XTMQz9pbPFmCDg+fSU4s007OnzfD6crVt6n3eWzNnX6e2vUVFWep1sUZIJKnOMeuMfOaK8um3Iy/R/PFZ1MT+v8AnzdV7K163013J7liq4zzAYZwfIjkfhN0TExuHy96Wpaa2jUwyp6iQEBAQEBAQEBAQEBAQEBAxtp6nwqbLD9hHf8AhUn+09jzWYq9d4r7zDjvX3F7GY8ySZVedzMupyLdWSXjK1b4NYJkotMKpxVvPk23YfYS3U6DUauk7zUOAasZLoF3nKn7wBB3evHrjKN27vckUwTFY9WsUPgyu0dmnDfVttm0Vm8nwnPyRqX1/EyddGfpbOkq8pdKk7hb3dLtIvTZQT/omDL+CzJx/EG+s6XCvus19nxf0m40UzVzR/7Rqfvj+2m+za+ZICAgICAgICAgICAgICAgQHb5yNnasj/Y2fTd4/pG9d2jiTrNWfi5LY8ZTLXM7tMki9fVQnllmOO7pPuR0m5stG/2tltn0Ph//HLcUfZY+dO8uvaP7qX70uzv7DtG1EGKbP39WOQRycqPIK4cAeQWeXh7gvuERsvV4MxZse30fh/K1OpTLHHEcjMmt9n0db67rF7m786q0edOfo6/9Zq4Xa8x8HE+k8RPFpP/ANftK3503w5AQEBAQEBAQEBAQEBAQEDC21oBqNPdQTgW1vXny31Iz8swlS3TaLezj3V6Z6rHqsUrYjMjKeYZSQR9RKbOhWd93nIpPfQ0M7qiDedmCqBzLMcKB8SRPJhbjmI7y692Ds1dNpqdOvKqtEz5lQAW+ZyfnNERqNOTkv12m3ur3v8AdgG7RpqkXL6ZjvYznwLMBjw54YVn0G8Z5aNwnhtqzn+t8SiY26NLzWUzpNdlcHpymS+LU7h9BxedFqdNvRZHcddva2z0pb/jrlvHrrJ8mPxnP9ZxI/5R+krwm98oQEBAQEBAQEBAQEBAQEBAQKh78ew4srO0KF/e1j/OFH26hw8T8Sjn5r+HjG0bX4cmp0onMqbNrD7j+z51GvFxXNOmHiEnl4pyKl+Ocv8Akkor3U5cmqTHu6RlrE8tXpktR67FDVurI6nkyMMMD6EEwOUO3HZezZ2qeh8lPepsP+sqPun8Q5EeY8iJTaNN+LJ1QgqzIS0Y5neoW93A1/51cfKk/q6SOH/yT9zT4huOHX/l+0rzmt8+QEBAQEBAQEBAQEBAQEBAQIntbq1q0WpsbBC1WcDyOVIA+pE9hfxqdeatfi5AxM7Zp0V3Amv/AMNYKMOL38TzLFU3T8N3A+RllJ3DLyadNo+5ZcmzECH7UdmdNr6fB1Kbw5qw4OjfeRuh/Q9QYe1tMTuHNnbPslZsvViuz26Wy1VmMB0zg5HRhkZHqDyImfLSdah1eHnr1xa3zTXZDbTaO5baseRB916zzU/px6ECc6MlqX6n2V+Jg5XHnDPlPeJ9p9JdAbC2zVqqhbUcjkyn3kbqrDof6zrY8kXruHwPM4eXiZZx5I+6fSY94SMmykBAQEBAQEBAQEBAQEBAQK179duGjRLQF/8AUEqW6KK91sfE/wBjPJ8pauHatcm59p19/k51lDUtv/J+2qV1V2nJ9m2vfH46zwx+V2/hE9xzq2nnLr1Yot7fuvmXuYQEDWO8bs0uv0NtWB4qg2UnqLVBIGfJhlT6NPJjcLMVtWhzLsrW4IRuXT0MwZse46ofUeG82cdvq7+X6N17Odq7dHYAjhfEZEYEbwK7wOQD15jP+IyPEi0XnXlpo+kd8U8SOr+vf2f3+Wvz06JpsDKGHIgEfAjM6T4t9wEBAQEBAQEBAQEBAQEBArLv/wBFv7OSzGfCvQn8Lhqz+rLJ11PaUZmY7wobX7NapUfIKWLvKeuMkEN65Ejk41q948mnFza27W7Sn+6vVtXtTSlACTZuEZHuOCjH1wGJ+Upikxba/JyaTjmsev8ALqeWsJAQEDlHtjsQ1bTv09ZUjxm3DnCgOd4An0DYPwkIxWtbUQ325WOtYvM/ztBa69g3tH2kI/lk/qYxR0wyZ+Xk5Vuu8+mo+EOt+y2o8TR6Z/vU1H+QTyFUeSUnr0gICAgICAgICAgICAgIED282T+1bP1VAGWapin+8T20/mUT2s93lvJzNr23tFp28g6/Rj/1my3fHDHXtkmG4f5P2wPF1lmrYexp1wvkbrAQMeeE3/4lmKWuHQ8JEBAQKP78+zLVWrtCoHccqluPs2ckb0DcviPWX47+ii9O+/dVO30yRZ0sGfzDnJZ49UcM+jqLu2P/AJVos/7Cv/hmZphskBAQEBAQEBAQEBAQEBAQEDlrt5of2YWU4wE1WpVR/wC2SHT+VlmqZ/2oZYj/AHZXl3QbE/Zdl0AjD2j9ofhg71uCufUJuD5TK1NzgICAgY20dDXfU9Nqh67FKMp6qf8A9ziJ0OY+1/Zt9I+o0j5bwcXVMft6duG98RyPqpmrfXjllmOjJE+6/u7Js7K0X+4rH0GJlamzwEBAQEBAQEBAQEBAQEBAQOeu+jQh9pJUDjxrkzjpv16erP8AKTLZn/biPiqiP9yZ+DoOtAoCgYAAAHkBwEqWvqAgICAgV73xbIV6KtUB7VL+G589Pf8Au3B9AxRvkZdhnVtKc1d12lO6izOytMvVA9TfirsdD/SVTGp0trO4226ePSAgICAgICAgICAgICAgQ3aLtNp9Gha1xvAZCD3ienwllcc27+iu+Wte3q5r29tZ7tcdY5zbY4dEAJKhcCpVHUgBfnKrTuexG5ju6m0N/iVpZgrvqrYIII3gDgg8QePKerHvAQEBAQNe7wK97Z2pUgkGvBwM4BIyfgOefSTx/wBUK8v9EtT7oNphKTRY2Ga2zGelvAkfnUqw9c+cZImLTt5imOmFmyC0gICAgICAgICAgICAgIGj7Z7tKNTqLbrNTqwLTlq1avc5KCo3kJVTjPDB4njJTaZjSHRG9ti7P9m9Lo03NPSqebnLWN+Oxss3zPDkJFPSWgICAgICAgUJtxDTtDU12L+zU72/WW9lPDGAHVuo4gcORO7zl1vtRv4M8RqdfFbvYfX236Ouy5WUne3C4w71A4rdhzBYcePHGD1lK+E9D0gICAgICAgICAgICAgICAgICAgICAged1CPjfVWwcjeAOD5jPWB6QEBAQEBA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20" descr="data:image/jpeg;base64,/9j/4AAQSkZJRgABAQAAAQABAAD/2wCEAAkGBxMTEhUTExISFRIXGBUVFhYVFxIVFRcSFhcWFxUYFRcYHSggGBolGxYVITEhJSkrLi4vFx8zODMsNygxOisBCgoKDg0OGxAQGi0lICUtLy8tLy0tLS0tLS0tLS0tLS0tLS0tLS0tLS0tLy0tLS0tLS0tLS0tLS0tLS0tLy0tLf/AABEIAQAAxQMBEQACEQEDEQH/xAAcAAEAAgMBAQEAAAAAAAAAAAAABQcEBggDAgH/xABFEAACAgEBBQUFBQYBCgcAAAABAgADEQQFEiExQQYHE1FhIjJxgZFCUnKCoRQjkqKxwWIIJDNDU3OywtHhFSU0Y8PS8P/EABsBAQADAQEBAQAAAAAAAAAAAAACAwQFAQYH/8QANREBAAICAQIEAgkDBAMBAAAAAAECAxEEEiEFMUFRYYEGEyJxkaGxwdEy4fAUI3LxM0JiFf/aAAwDAQACEQMRAD8AvGAgICAgICAgICAgIHk+oQMFLqGPIEgE/ATzcPdPWevCAgICAgICAgICAgICAgICAgICAgICBibV1oppexuSgn4noB84exG50qjQdnmvdrrbrAzNvg/bB58GyeHljlOd0zM7mXZjHWI7t70m1raWVbjv04A8THtoehsx7yn72MjrnmNNcuv6mLLxo86fg2eaGIgICAgICAgICAgICAgICAgICAgICBXnfDtgaemsvnc9ogDm1uUCgflNk9iO0p47RW0TKqD3nXld2qtKcI+WJ8Rsjiu7kADqOIPylNcMR5tGTmWtGqxpHbL7b6ytxa732UFgtiOz2VspzvKpcncbAYjBHLyzJ2pFo1pTTPas726T7JbQF+lrcMHGN0MPtKPdb5rg/ORxTM17maIi/byTEsVEBAQEBAQEBAQEBAQEBAQEBAQEBApjvlP7dcmmrKqdNYA/illRmsrD49gFsbuOPqeUWtFar8fHtkntLUtjbIqr2nVXfXpLEdbAUqRmpRnVmGN/LMQ3sjPLIAxiUWyzPk0040Vtq3dv13YehkFRs1Q0uVPgCxQh3c7iu254pUZOAX4Z4Yj6yyX+lxzLbOzuz1pdUpG5WOaLwUKF3R/RZ5jiep7nmv1Wtfc2qaHMICAgICAgICAgICAgICAgICAgICBWfeIFo1ldqqN6xWLZ4guoVAfkoAkckbq18a+p1KP2BoKwwtVQHIAyAM48hnl8pm03xLb6lz5/Mk/15SaMyz9nPixfXh9eX64ntZ1KjPG8cp6XucQEBAQEBAQEBAQEBAQEBAQEBAQEDQe9vSg002A+0jMMdSrAZx9B9ZLW6ynjt02az2Y2pWVALDI6Z4zJLp1ncNrr2zUo4sPqI29mNs6i0vhgCB08z6zx5pJ7H7R0X22adLFN9QU2ICpOG6jB8xgjmMjPMZ0VncOblp0W1CYklZAQEBAQEBAQEBAQEBAQEBAQEDB2vtenTJv2uFHQc2Y+Sjr/AEk6UtedQuw4L5Z1SP4hR/brtbdq3dVX91vA1qfsgKAc4GDkgt88ZIAk8s48ddTbu118J5c5PsVi0ek94/WNfm1jRVqvtPXbY3l4q1qfmoYzl2zUifPfydbF4Fy5jvWI++38RKd0+3ra8fs+k0VR++5tvf5EheM8jPT4tP8A+Dyp9aR85n9oYu0tdr9RkXa1wh+xUoqXHl7JBI/FmP8AVR6VSj6N3tP283b4R++/2Y+xdCNK620s62rycNhhnmBjhj0xxlV+Re3rp0uN4Fw8Md69U+9u/wDaPviN/FY+xe8y1Bu6mvxR0evdR/zL7p+WPhLKcu0f1Rtz+X9Gcd53x7dPwnvHynz/AB2nNP3naQnDV6hPUqjAfwsT+kujl09Ylzr/AEZ5VY3W1Z+cx+sa/NtWy9rUahd6m1XHXB4j8Snip9CJfS9bxusuJyOJm41unLWYn/PKfKfkzZNnICAgICAgICAgICAgIHhrNWlSl7GCqOp/sOpkqUtedVhKtZtOoarqe26uG8Cs4GR4j4Cg+ijO988TZj4U+dpbcfDiZjqn5R/KstvbYe2wnLOx4ZPFj6AdB6CU8rPGOvTXtD6rh8alKx2089H2O1lyeL4e6vTfJUkeeMcPnifL5udWYteIm0R5zEbiPn669db16tdvE+Nhv0Tbc/BCNUVJBGCCR8wcESUWi3eHXx3reOqs7h61GShNkqJOIQ2ERo282aRSEcREkwzNHqWrcWVOyOOTKcH/ALj0PAyyJ1O4UZcdMtZpkjcT6SuDsR2qGsQq4C6hAN4Dky8g6+nmOh+InQwZuuNT5vgvF/Cp4V+qvek+Xw+E/t7tnl7jEBAQEBAQEBAQEBA8NZqkqQu5wo5yVKTeemEq1m06hTXaztidXb4NJyWIRPLJOPp1J9J08fTjjor5t9McUhmanShUFCuEqrQtba3JUUZd29f7mZ/E+dXhcfq1uZ7Vj1tM+Ufyv49orvJZot/bVmtXS7MoVN9hWt1gD32sxwGOeCLkk4IIA48OU+Yy8OclJz8+29Ruax2rGvzn/PNVk8RzZLar8v8Ar+U32s2ztrR6NfH1GlUMVqBqDG4nBJJyu4OCniPMYmHw+3C5V5wYuvpjc6mfs+f378/SeynJbJSNzrfv6q12JrbUuXcy5dlBrPEWZPJgeZ9eYnf5OLHbHPV21Hn7f57HD5ObDlicUzuZ/Fv+2NCKbML7rDI8x5j1nC4mectNz5w/SOLnnLTc+cPKppurK2X5c2J5aSGC1krS6nw1oPWe9MoTkjetvuq8iekW901sPazae5L095TxH3lPvKfiP7HpJ0vNZ6oU8vi05OG2K/lP5T6T8l/aPUrYiWIcq6hlPowyP6zr1mJjcPy/LjtjvNLecTqfk9p6gQEBAQEBAQEBAQKW79e1DI66WtuG7l8HqTy+mJoi31eP4z+jdhr0U6vWWg92jZ1u+32K7HGfveyn/MZLhT1ZfklPVKc7Q7dSyrVaYvuG0JuvxIzW+9uvjjutyyJg8XrN+Thyx3inVuP+Ua3Hxhq/005MfTWdSh+7LZy163xr3rRalYpvOntWN7Ixx44BY/ScbxvNN+N9XiiZ6p79p8vP+FOHg5qX3ev7/o23t6mm1tlSvqCEqBwK2TBZ8ZJJB44UfrOR4VOfiUtNcfe3vE+n4OpTwuORXqtM/L/pHbOq0Oj9qpC1mMbxyzfxHgvymnNPM5X2ck6j28o/Dzn5ujxvCK4p3WNfGfNga/aLWvvNw6ADkBNWHBGKvTV3cNK4q9MPOu+XxOl24l+32gieTOzyReu1W4pPXpLcdNy53N5UYaTPqgk1bZzma5xxp8tTm5Iv1TKW0WuzwaZ749O7xOd19rJNLMH0lOnYpddfdXtlbdKKCf3lOeHU1E5Uj0Gd35DznQ4t906fZ8V9I+HOLk/XRH2b/r6/y3aanzpAQEBAQEBAQEDR+8rtwmgr3FYG9hwA5gf2mjFWtY+sv5eke7VgxRP27eTm/bG1H1Fhsc5JlGbNOSdyvtbqlmdldV4dxxzdGQfHg3/LJ8PJ0ZPvhbijc6YmstJck88yjPEzO5XVvqXyLJm0vjJL6W4jkZ507TjPevlLKo2m465+MrtiiWvF4llr8UpRqg45YMommnaxcqMkbLbAJ7EJ2zRDFt1mJOKM2TmzWELrdWWPoJqx49PmObzJzW+EPGSZUjs5ckSjI7Hh9d2hsO7ymPb6qkeSZ2Vrnodbam3XXiD0PmGHUHqJKszWdwcjBjz45x5I3E/5+K+dhbTXU0V3LwDjJH3WHBl+RBE62O8XrFofmXM41uNntit6T+Mek/OGfJsxAQEBAQEBAjO0u110mlt1DcfDQkDlluSj5kiSpXqnSzFTrtFXJe2tq26q57rmLOxJ9B6DyEryXtaWub1ntuNMICVSsiIZWzWxbWf8afTIB/SSxTq8LMc6tH3pXtLohXYZt5OPUrMsalE6dMn0nNydlnHr1z38ktVo0Imaby7lOJhtXyeqbKXnIzlldXw3F5slaFXlIdW2uuCtI7PC5MycK749vCzTcD8JKLd1OTjTNJ+5reZ0dPidvRWldo0tpbcPfT3lTK7V218fPOK209pNoh+B4HzmS2KY8n0/F8Qpk7SldNb0Mpdek7Wj3Q7U/wBNpifK1B9FfH8h+Zm3h386/N8n9KOL/Rnj/jP6x+6ypufIkBAQEBAQECqf8ojWOuhorUkLZeN/1CKzKD88H8s9h5MqQrpGM8xJTTcKup7VbK8QHwwSwBO75gc8Smfispkms7hI9mux+p1FT6xdxdNRvM9jMud6sBigQZbe5cwBx5xSv2odCmeJmPfs/e3FwNxA6Tdy7fabeTPdrunfjOXkjaHHvqUrpb5mtV3uNn9ExU+RM9odvHbcPJpKHsvkCekVeqiQmV9YjTU7NKxuNSKWYvuIo4lixwoA8zkCdWluqsS/OeZj+pz3p7TP9nR3Zrut0tezjpdRWHutAe6xffW0e74b9AmSB0PHI9oiWaYPrJi24U5287BX7NcbzLZQ5xVYCoY9cNXneDAeWR6yuaS015FdfaQ+z9gamwjcqbj6GeTR7Tm1rPbbYLtmW0ACwDI54ZWx8QDkTDlxWjvMdn2PhniWDPEUpb7XtPaf7/KWzd22tKbQp8m30PwZDj+YLI8edZYaPHMcZOBf4an8J/ja951n5wQEBAQEBAQNT7z+zZ12z7alGbVxbV5+ImeA+ILL85KvsjaO23M2zTk7jcCOBB5ydfPUqr+8Nh2MxqvQ8uI+h5zzNXsjS22ybBR6KNuUD3BQLAOmDv8AEflOPyiUVs1Y51MT7K42vqvEcv58Zblt1Tt1M1uq22EszShXsyKrsSuatmPPMJPRa7Eovjdni87XaUpvBhkSmI07NclbRuHxvT3SUXh++JPOlP6yIWJ3L9iwXbady5JZ10ykcgCVa348Co+Z6jHTw11SH514nl+s5OSY95WN207S17P0r6h+JHs1pnBew+6o/uegBl0RtzbTpz0ddZqbm1erc2WtyB91F6Kg+yo8v6meTEyhMvzaHaW0DdRyo8hwjph4iW1bAb7Mc9JKaxMd0qZLUtFqTqY7xLa+7K3xto6UDPvFzjoEVmOfpj5znUxayRHtL7fl+J1y8CZ9bVjt8Z83R03vjCAgICAgICAgUn3xdgTWzbS0i8Pe1NYH1tUeX3h8/OTid/ermuleJqg9e8OfT4y3cWrpRMal77N7XNXbd4tZsrv0z6W0LgNukYVxngSp6dRM3TqWiktQQ8JDenRrPZ9iQWQ/RPEoe9KyFpa8VZlJ6RiJRbTs8abVZNzGQhuteYZGzNA+otrpT37GVB5DJxk+g5/KSrG50q5Ob6vDOSfSHTei09el06Vghaqawu8xAARFxlj8BkmdOI9H5/a25mZc79vu07bU1m8pP7JTlaQeG996wjzbp6Aesn8IUTPq1/XawKN0SyeyERtg1Ae83L1laUsWxnvsWupWdmIVFUZZmPAACRmVla6dOd23YirZ2nTKA6t0HjWZ3iCeJrQ9EB8ueMnMjqFs3mYiJ8objPUSAgICAgICAgfjKCCCAQeBB5EesChO8Tuzu0jvqdAhs0rZZ6V4vSeZKL9qv4cR5YGZOJQtVX+y9GrJvtx3pOsR6qrTMdoeV2hqHRvt8Qw5qeHAg9MTFkt02mHTw7tWJ+5ivpMdf0lf1jVWj20mzwxxvgflJ/vIWy69FlMcb7yladijh+8znj7p/uZlvyvh+bq8fjxPqmNHsLOP3n8v/eZbcyN+X5urSIrDJ2p2WNY3muGN0scIeAAz5yc8npmI15/FCMkZImfKIa/sTSm796dR4KqeGCyuB5gqc558p26Y4p6PiOZ4hl5N53M9PpG+yc2pdpjXu2arX6hRx3Huc1kjllWY9ZPuxbatq9eOSDdHQCWx2hDW0bZYBxbn0E8mUohLdnOyeu2kwGnpY15wbGylK+eXPM+gyfSRTiNL+7u+7SjZo8Rj42rIwbSMKgPNal6DoWPE+g4Tx7pvUPSAgICAgICAgICAgVX257rN9n1OzyFtJLtpmIFTseZrb/VsTxwfZJ+7JRbSFqRKkNqU36Nzp9TUUuX2iCykgOMjO7keR5yi+Pqne2nHl6I1piNtBT0P6Sv6ifdoryqx6SyNDtOtXDMHKjmFxn9TIzgtKX+rp8U0vaajcVRXaCueOExj+KZb8HJMdpj/AD5N/H8Vw0tuYn8v5Sek7WUrj93d8gn/ANpknwvNM73H5/w2z43x5jyt+Efy+O1Pbqu1GWuq1Sy7gL7gwMYPJj0mmvh1pyxe0xqGS3i+OuG1KxO537evzQy69G0CD2RbXZuqFABKEZLN5nOOJnfi0TjfKzWYyI/S2b2QTwlScszYXZnV65yujoexQcG04WpeWcu2BnjnA4+k8mU4r7re7H9ydFRFuvf9os4HwlytIP8AiPBrP0HmDIpaWvRSqKERVVFACqoCqAOQAHACHr0gICAgICAgICAgICAgIHMffZSDtW9geJ8MH8taCLRrTdbjR9TW8ec/yrwiGHyfoh49a2h7Cd2Zpy4zwA/r8BMubPGPt6ux4d4Vk5X2pnpr7+s/dH7/AKsTbSYcDyHP4xhyTeNyt8R4mLj5Ix0j0857zP8AnwfXZnY1ms1NelqatXtyA1hYKN1S54qCc4U9JqrZxsuPvtdfZ7uN01ZDau+zUEHO4o8Ko+jYJZvkVhVpamj0qVItdSKlajCogCqo8gBwEPXtAQEBAQEBAQEBAQEBAQEBA5R7yNb4u0NQ45GxgPgDgfoBPMs99OzmjprWntENVsrz8ZXW2mPLi6o3Hm8JawvSlcn0kbTqF2DHF7d/JObO1eCJgy431PA5XTMQz9pbPFmCDg+fSU4s007OnzfD6crVt6n3eWzNnX6e2vUVFWep1sUZIJKnOMeuMfOaK8um3Iy/R/PFZ1MT+v8AnzdV7K163013J7liq4zzAYZwfIjkfhN0TExuHy96Wpaa2jUwyp6iQEBAQEBAQEBAQEBAQEBAxtp6nwqbLD9hHf8AhUn+09jzWYq9d4r7zDjvX3F7GY8ySZVedzMupyLdWSXjK1b4NYJkotMKpxVvPk23YfYS3U6DUauk7zUOAasZLoF3nKn7wBB3evHrjKN27vckUwTFY9WsUPgyu0dmnDfVttm0Vm8nwnPyRqX1/EyddGfpbOkq8pdKk7hb3dLtIvTZQT/omDL+CzJx/EG+s6XCvus19nxf0m40UzVzR/7Rqfvj+2m+za+ZICAgICAgICAgICAgICAgQHb5yNnasj/Y2fTd4/pG9d2jiTrNWfi5LY8ZTLXM7tMki9fVQnllmOO7pPuR0m5stG/2tltn0Ph//HLcUfZY+dO8uvaP7qX70uzv7DtG1EGKbP39WOQRycqPIK4cAeQWeXh7gvuERsvV4MxZse30fh/K1OpTLHHEcjMmt9n0db67rF7m786q0edOfo6/9Zq4Xa8x8HE+k8RPFpP/ANftK3503w5AQEBAQEBAQEBAQEBAQEDC21oBqNPdQTgW1vXny31Iz8swlS3TaLezj3V6Z6rHqsUrYjMjKeYZSQR9RKbOhWd93nIpPfQ0M7qiDedmCqBzLMcKB8SRPJhbjmI7y692Ds1dNpqdOvKqtEz5lQAW+ZyfnNERqNOTkv12m3ur3v8AdgG7RpqkXL6ZjvYznwLMBjw54YVn0G8Z5aNwnhtqzn+t8SiY26NLzWUzpNdlcHpymS+LU7h9BxedFqdNvRZHcddva2z0pb/jrlvHrrJ8mPxnP9ZxI/5R+krwm98oQEBAQEBAQEBAQEBAQEBAQKh78ew4srO0KF/e1j/OFH26hw8T8Sjn5r+HjG0bX4cmp0onMqbNrD7j+z51GvFxXNOmHiEnl4pyKl+Ocv8Akkor3U5cmqTHu6RlrE8tXpktR67FDVurI6nkyMMMD6EEwOUO3HZezZ2qeh8lPepsP+sqPun8Q5EeY8iJTaNN+LJ1QgqzIS0Y5neoW93A1/51cfKk/q6SOH/yT9zT4huOHX/l+0rzmt8+QEBAQEBAQEBAQEBAQEBAQIntbq1q0WpsbBC1WcDyOVIA+pE9hfxqdeatfi5AxM7Zp0V3Amv/AMNYKMOL38TzLFU3T8N3A+RllJ3DLyadNo+5ZcmzECH7UdmdNr6fB1Kbw5qw4OjfeRuh/Q9QYe1tMTuHNnbPslZsvViuz26Wy1VmMB0zg5HRhkZHqDyImfLSdah1eHnr1xa3zTXZDbTaO5baseRB916zzU/px6ECc6MlqX6n2V+Jg5XHnDPlPeJ9p9JdAbC2zVqqhbUcjkyn3kbqrDof6zrY8kXruHwPM4eXiZZx5I+6fSY94SMmykBAQEBAQEBAQEBAQEBAQK179duGjRLQF/8AUEqW6KK91sfE/wBjPJ8pauHatcm59p19/k51lDUtv/J+2qV1V2nJ9m2vfH46zwx+V2/hE9xzq2nnLr1Yot7fuvmXuYQEDWO8bs0uv0NtWB4qg2UnqLVBIGfJhlT6NPJjcLMVtWhzLsrW4IRuXT0MwZse46ofUeG82cdvq7+X6N17Odq7dHYAjhfEZEYEbwK7wOQD15jP+IyPEi0XnXlpo+kd8U8SOr+vf2f3+Wvz06JpsDKGHIgEfAjM6T4t9wEBAQEBAQEBAQEBAQEBArLv/wBFv7OSzGfCvQn8Lhqz+rLJ11PaUZmY7wobX7NapUfIKWLvKeuMkEN65Ejk41q948mnFza27W7Sn+6vVtXtTSlACTZuEZHuOCjH1wGJ+Upikxba/JyaTjmsev8ALqeWsJAQEDlHtjsQ1bTv09ZUjxm3DnCgOd4An0DYPwkIxWtbUQ325WOtYvM/ztBa69g3tH2kI/lk/qYxR0wyZ+Xk5Vuu8+mo+EOt+y2o8TR6Z/vU1H+QTyFUeSUnr0gICAgICAgICAgICAgIED282T+1bP1VAGWapin+8T20/mUT2s93lvJzNr23tFp28g6/Rj/1my3fHDHXtkmG4f5P2wPF1lmrYexp1wvkbrAQMeeE3/4lmKWuHQ8JEBAQKP78+zLVWrtCoHccqluPs2ckb0DcviPWX47+ii9O+/dVO30yRZ0sGfzDnJZ49UcM+jqLu2P/AJVos/7Cv/hmZphskBAQEBAQEBAQEBAQEBAQEDlrt5of2YWU4wE1WpVR/wC2SHT+VlmqZ/2oZYj/AHZXl3QbE/Zdl0AjD2j9ofhg71uCufUJuD5TK1NzgICAgY20dDXfU9Nqh67FKMp6qf8A9ziJ0OY+1/Zt9I+o0j5bwcXVMft6duG98RyPqpmrfXjllmOjJE+6/u7Js7K0X+4rH0GJlamzwEBAQEBAQEBAQEBAQEBAQOeu+jQh9pJUDjxrkzjpv16erP8AKTLZn/biPiqiP9yZ+DoOtAoCgYAAAHkBwEqWvqAgICAgV73xbIV6KtUB7VL+G589Pf8Au3B9AxRvkZdhnVtKc1d12lO6izOytMvVA9TfirsdD/SVTGp0trO4226ePSAgICAgICAgICAgICAgQ3aLtNp9Gha1xvAZCD3ienwllcc27+iu+Wte3q5r29tZ7tcdY5zbY4dEAJKhcCpVHUgBfnKrTuexG5ju6m0N/iVpZgrvqrYIII3gDgg8QePKerHvAQEBAQNe7wK97Z2pUgkGvBwM4BIyfgOefSTx/wBUK8v9EtT7oNphKTRY2Ga2zGelvAkfnUqw9c+cZImLTt5imOmFmyC0gICAgICAgICAgICAgIGj7Z7tKNTqLbrNTqwLTlq1avc5KCo3kJVTjPDB4njJTaZjSHRG9ti7P9m9Lo03NPSqebnLWN+Oxss3zPDkJFPSWgICAgICAgUJtxDTtDU12L+zU72/WW9lPDGAHVuo4gcORO7zl1vtRv4M8RqdfFbvYfX236Ouy5WUne3C4w71A4rdhzBYcePHGD1lK+E9D0gICAgICAgICAgICAgICAgICAgICAged1CPjfVWwcjeAOD5jPWB6QEBAQEBA//Z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22" descr="data:image/jpeg;base64,/9j/4AAQSkZJRgABAQAAAQABAAD/2wCEAAkGBxMTEhUTExISFRIXGBUVFhYVFxIVFRcSFhcWFxUYFRcYHSggGBolGxYVITEhJSkrLi4vFx8zODMsNygxOisBCgoKDg0OGxAQGi0lICUtLy8tLy0tLS0tLS0tLS0tLS0tLS0tLS0tLS0tLy0tLS0tLS0tLS0tLS0tLS0tLy0tLf/AABEIAQAAxQMBEQACEQEDEQH/xAAcAAEAAgMBAQEAAAAAAAAAAAAABQcEBggDAgH/xABFEAACAgEBBQUFBQYBCgcAAAABAgADEQQFEiExQQYHE1FhIjJxgZFCUnKCoRQjkqKxwWIIJDNDU3OywtHhFSU0Y8PS8P/EABsBAQADAQEBAQAAAAAAAAAAAAACAwQFAQYH/8QANREBAAICAQIEAgkDBAMBAAAAAAECAxEEEiEFMUFRYYEGEyJxkaGxwdEy4fAUI3LxM0JiFf/aAAwDAQACEQMRAD8AvGAgICAgICAgICAgIHk+oQMFLqGPIEgE/ATzcPdPWevCAgICAgICAgICAgICAgICAgICAgICBibV1oppexuSgn4noB84exG50qjQdnmvdrrbrAzNvg/bB58GyeHljlOd0zM7mXZjHWI7t70m1raWVbjv04A8THtoehsx7yn72MjrnmNNcuv6mLLxo86fg2eaGIgICAgICAgICAgICAgICAgICAgICBXnfDtgaemsvnc9ogDm1uUCgflNk9iO0p47RW0TKqD3nXld2qtKcI+WJ8Rsjiu7kADqOIPylNcMR5tGTmWtGqxpHbL7b6ytxa732UFgtiOz2VspzvKpcncbAYjBHLyzJ2pFo1pTTPas726T7JbQF+lrcMHGN0MPtKPdb5rg/ORxTM17maIi/byTEsVEBAQEBAQEBAQEBAQEBAQEBAQEBApjvlP7dcmmrKqdNYA/illRmsrD49gFsbuOPqeUWtFar8fHtkntLUtjbIqr2nVXfXpLEdbAUqRmpRnVmGN/LMQ3sjPLIAxiUWyzPk0040Vtq3dv13YehkFRs1Q0uVPgCxQh3c7iu254pUZOAX4Z4Yj6yyX+lxzLbOzuz1pdUpG5WOaLwUKF3R/RZ5jiep7nmv1Wtfc2qaHMICAgICAgICAgICAgICAgICAgICBWfeIFo1ldqqN6xWLZ4guoVAfkoAkckbq18a+p1KP2BoKwwtVQHIAyAM48hnl8pm03xLb6lz5/Mk/15SaMyz9nPixfXh9eX64ntZ1KjPG8cp6XucQEBAQEBAQEBAQEBAQEBAQEBAQEDQe9vSg002A+0jMMdSrAZx9B9ZLW6ynjt02az2Y2pWVALDI6Z4zJLp1ncNrr2zUo4sPqI29mNs6i0vhgCB08z6zx5pJ7H7R0X22adLFN9QU2ICpOG6jB8xgjmMjPMZ0VncOblp0W1CYklZAQEBAQEBAQEBAQEBAQEBAQEDB2vtenTJv2uFHQc2Y+Sjr/AEk6UtedQuw4L5Z1SP4hR/brtbdq3dVX91vA1qfsgKAc4GDkgt88ZIAk8s48ddTbu118J5c5PsVi0ek94/WNfm1jRVqvtPXbY3l4q1qfmoYzl2zUifPfydbF4Fy5jvWI++38RKd0+3ra8fs+k0VR++5tvf5EheM8jPT4tP8A+Dyp9aR85n9oYu0tdr9RkXa1wh+xUoqXHl7JBI/FmP8AVR6VSj6N3tP283b4R++/2Y+xdCNK620s62rycNhhnmBjhj0xxlV+Re3rp0uN4Fw8Md69U+9u/wDaPviN/FY+xe8y1Bu6mvxR0evdR/zL7p+WPhLKcu0f1Rtz+X9Gcd53x7dPwnvHynz/AB2nNP3naQnDV6hPUqjAfwsT+kujl09Ylzr/AEZ5VY3W1Z+cx+sa/NtWy9rUahd6m1XHXB4j8Snip9CJfS9bxusuJyOJm41unLWYn/PKfKfkzZNnICAgICAgICAgICAgIHhrNWlSl7GCqOp/sOpkqUtedVhKtZtOoarqe26uG8Cs4GR4j4Cg+ijO988TZj4U+dpbcfDiZjqn5R/KstvbYe2wnLOx4ZPFj6AdB6CU8rPGOvTXtD6rh8alKx2089H2O1lyeL4e6vTfJUkeeMcPnifL5udWYteIm0R5zEbiPn669db16tdvE+Nhv0Tbc/BCNUVJBGCCR8wcESUWi3eHXx3reOqs7h61GShNkqJOIQ2ERo282aRSEcREkwzNHqWrcWVOyOOTKcH/ALj0PAyyJ1O4UZcdMtZpkjcT6SuDsR2qGsQq4C6hAN4Dky8g6+nmOh+InQwZuuNT5vgvF/Cp4V+qvek+Xw+E/t7tnl7jEBAQEBAQEBAQEBA8NZqkqQu5wo5yVKTeemEq1m06hTXaztidXb4NJyWIRPLJOPp1J9J08fTjjor5t9McUhmanShUFCuEqrQtba3JUUZd29f7mZ/E+dXhcfq1uZ7Vj1tM+Ufyv49orvJZot/bVmtXS7MoVN9hWt1gD32sxwGOeCLkk4IIA48OU+Yy8OclJz8+29Ruax2rGvzn/PNVk8RzZLar8v8Ar+U32s2ztrR6NfH1GlUMVqBqDG4nBJJyu4OCniPMYmHw+3C5V5wYuvpjc6mfs+f378/SeynJbJSNzrfv6q12JrbUuXcy5dlBrPEWZPJgeZ9eYnf5OLHbHPV21Hn7f57HD5ObDlicUzuZ/Fv+2NCKbML7rDI8x5j1nC4mectNz5w/SOLnnLTc+cPKppurK2X5c2J5aSGC1krS6nw1oPWe9MoTkjetvuq8iekW901sPazae5L095TxH3lPvKfiP7HpJ0vNZ6oU8vi05OG2K/lP5T6T8l/aPUrYiWIcq6hlPowyP6zr1mJjcPy/LjtjvNLecTqfk9p6gQEBAQEBAQEBAQKW79e1DI66WtuG7l8HqTy+mJoi31eP4z+jdhr0U6vWWg92jZ1u+32K7HGfveyn/MZLhT1ZfklPVKc7Q7dSyrVaYvuG0JuvxIzW+9uvjjutyyJg8XrN+Thyx3inVuP+Ua3Hxhq/005MfTWdSh+7LZy163xr3rRalYpvOntWN7Ixx44BY/ScbxvNN+N9XiiZ6p79p8vP+FOHg5qX3ev7/o23t6mm1tlSvqCEqBwK2TBZ8ZJJB44UfrOR4VOfiUtNcfe3vE+n4OpTwuORXqtM/L/pHbOq0Oj9qpC1mMbxyzfxHgvymnNPM5X2ck6j28o/Dzn5ujxvCK4p3WNfGfNga/aLWvvNw6ADkBNWHBGKvTV3cNK4q9MPOu+XxOl24l+32gieTOzyReu1W4pPXpLcdNy53N5UYaTPqgk1bZzma5xxp8tTm5Iv1TKW0WuzwaZ749O7xOd19rJNLMH0lOnYpddfdXtlbdKKCf3lOeHU1E5Uj0Gd35DznQ4t906fZ8V9I+HOLk/XRH2b/r6/y3aanzpAQEBAQEBAQEDR+8rtwmgr3FYG9hwA5gf2mjFWtY+sv5eke7VgxRP27eTm/bG1H1Fhsc5JlGbNOSdyvtbqlmdldV4dxxzdGQfHg3/LJ8PJ0ZPvhbijc6YmstJck88yjPEzO5XVvqXyLJm0vjJL6W4jkZ507TjPevlLKo2m465+MrtiiWvF4llr8UpRqg45YMommnaxcqMkbLbAJ7EJ2zRDFt1mJOKM2TmzWELrdWWPoJqx49PmObzJzW+EPGSZUjs5ckSjI7Hh9d2hsO7ymPb6qkeSZ2Vrnodbam3XXiD0PmGHUHqJKszWdwcjBjz45x5I3E/5+K+dhbTXU0V3LwDjJH3WHBl+RBE62O8XrFofmXM41uNntit6T+Mek/OGfJsxAQEBAQEBAjO0u110mlt1DcfDQkDlluSj5kiSpXqnSzFTrtFXJe2tq26q57rmLOxJ9B6DyEryXtaWub1ntuNMICVSsiIZWzWxbWf8afTIB/SSxTq8LMc6tH3pXtLohXYZt5OPUrMsalE6dMn0nNydlnHr1z38ktVo0Imaby7lOJhtXyeqbKXnIzlldXw3F5slaFXlIdW2uuCtI7PC5MycK749vCzTcD8JKLd1OTjTNJ+5reZ0dPidvRWldo0tpbcPfT3lTK7V218fPOK209pNoh+B4HzmS2KY8n0/F8Qpk7SldNb0Mpdek7Wj3Q7U/wBNpifK1B9FfH8h+Zm3h386/N8n9KOL/Rnj/jP6x+6ypufIkBAQEBAQECqf8ojWOuhorUkLZeN/1CKzKD88H8s9h5MqQrpGM8xJTTcKup7VbK8QHwwSwBO75gc8Smfispkms7hI9mux+p1FT6xdxdNRvM9jMud6sBigQZbe5cwBx5xSv2odCmeJmPfs/e3FwNxA6Tdy7fabeTPdrunfjOXkjaHHvqUrpb5mtV3uNn9ExU+RM9odvHbcPJpKHsvkCekVeqiQmV9YjTU7NKxuNSKWYvuIo4lixwoA8zkCdWluqsS/OeZj+pz3p7TP9nR3Zrut0tezjpdRWHutAe6xffW0e74b9AmSB0PHI9oiWaYPrJi24U5287BX7NcbzLZQ5xVYCoY9cNXneDAeWR6yuaS015FdfaQ+z9gamwjcqbj6GeTR7Tm1rPbbYLtmW0ACwDI54ZWx8QDkTDlxWjvMdn2PhniWDPEUpb7XtPaf7/KWzd22tKbQp8m30PwZDj+YLI8edZYaPHMcZOBf4an8J/ja951n5wQEBAQEBAQNT7z+zZ12z7alGbVxbV5+ImeA+ILL85KvsjaO23M2zTk7jcCOBB5ydfPUqr+8Nh2MxqvQ8uI+h5zzNXsjS22ybBR6KNuUD3BQLAOmDv8AEflOPyiUVs1Y51MT7K42vqvEcv58Zblt1Tt1M1uq22EszShXsyKrsSuatmPPMJPRa7Eovjdni87XaUpvBhkSmI07NclbRuHxvT3SUXh++JPOlP6yIWJ3L9iwXbady5JZ10ykcgCVa348Co+Z6jHTw11SH514nl+s5OSY95WN207S17P0r6h+JHs1pnBew+6o/uegBl0RtzbTpz0ddZqbm1erc2WtyB91F6Kg+yo8v6meTEyhMvzaHaW0DdRyo8hwjph4iW1bAb7Mc9JKaxMd0qZLUtFqTqY7xLa+7K3xto6UDPvFzjoEVmOfpj5znUxayRHtL7fl+J1y8CZ9bVjt8Z83R03vjCAgICAgICAgUn3xdgTWzbS0i8Pe1NYH1tUeX3h8/OTid/ermuleJqg9e8OfT4y3cWrpRMal77N7XNXbd4tZsrv0z6W0LgNukYVxngSp6dRM3TqWiktQQ8JDenRrPZ9iQWQ/RPEoe9KyFpa8VZlJ6RiJRbTs8abVZNzGQhuteYZGzNA+otrpT37GVB5DJxk+g5/KSrG50q5Ob6vDOSfSHTei09el06Vghaqawu8xAARFxlj8BkmdOI9H5/a25mZc79vu07bU1m8pP7JTlaQeG996wjzbp6Aesn8IUTPq1/XawKN0SyeyERtg1Ae83L1laUsWxnvsWupWdmIVFUZZmPAACRmVla6dOd23YirZ2nTKA6t0HjWZ3iCeJrQ9EB8ueMnMjqFs3mYiJ8objPUSAgICAgICAgfjKCCCAQeBB5EesChO8Tuzu0jvqdAhs0rZZ6V4vSeZKL9qv4cR5YGZOJQtVX+y9GrJvtx3pOsR6qrTMdoeV2hqHRvt8Qw5qeHAg9MTFkt02mHTw7tWJ+5ivpMdf0lf1jVWj20mzwxxvgflJ/vIWy69FlMcb7yladijh+8znj7p/uZlvyvh+bq8fjxPqmNHsLOP3n8v/eZbcyN+X5urSIrDJ2p2WNY3muGN0scIeAAz5yc8npmI15/FCMkZImfKIa/sTSm796dR4KqeGCyuB5gqc558p26Y4p6PiOZ4hl5N53M9PpG+yc2pdpjXu2arX6hRx3Huc1kjllWY9ZPuxbatq9eOSDdHQCWx2hDW0bZYBxbn0E8mUohLdnOyeu2kwGnpY15wbGylK+eXPM+gyfSRTiNL+7u+7SjZo8Rj42rIwbSMKgPNal6DoWPE+g4Tx7pvUPSAgICAgICAgICAgVX257rN9n1OzyFtJLtpmIFTseZrb/VsTxwfZJ+7JRbSFqRKkNqU36Nzp9TUUuX2iCykgOMjO7keR5yi+Pqne2nHl6I1piNtBT0P6Sv6ifdoryqx6SyNDtOtXDMHKjmFxn9TIzgtKX+rp8U0vaajcVRXaCueOExj+KZb8HJMdpj/AD5N/H8Vw0tuYn8v5Sek7WUrj93d8gn/ANpknwvNM73H5/w2z43x5jyt+Efy+O1Pbqu1GWuq1Sy7gL7gwMYPJj0mmvh1pyxe0xqGS3i+OuG1KxO537evzQy69G0CD2RbXZuqFABKEZLN5nOOJnfi0TjfKzWYyI/S2b2QTwlScszYXZnV65yujoexQcG04WpeWcu2BnjnA4+k8mU4r7re7H9ydFRFuvf9os4HwlytIP8AiPBrP0HmDIpaWvRSqKERVVFACqoCqAOQAHACHr0gICAgICAgICAgICAgIHMffZSDtW9geJ8MH8taCLRrTdbjR9TW8ec/yrwiGHyfoh49a2h7Cd2Zpy4zwA/r8BMubPGPt6ux4d4Vk5X2pnpr7+s/dH7/AKsTbSYcDyHP4xhyTeNyt8R4mLj5Ix0j0857zP8AnwfXZnY1ms1NelqatXtyA1hYKN1S54qCc4U9JqrZxsuPvtdfZ7uN01ZDau+zUEHO4o8Ko+jYJZvkVhVpamj0qVItdSKlajCogCqo8gBwEPXtAQEBAQEBAQEBAQEBAQEBA5R7yNb4u0NQ45GxgPgDgfoBPMs99OzmjprWntENVsrz8ZXW2mPLi6o3Hm8JawvSlcn0kbTqF2DHF7d/JObO1eCJgy431PA5XTMQz9pbPFmCDg+fSU4s007OnzfD6crVt6n3eWzNnX6e2vUVFWep1sUZIJKnOMeuMfOaK8um3Iy/R/PFZ1MT+v8AnzdV7K163013J7liq4zzAYZwfIjkfhN0TExuHy96Wpaa2jUwyp6iQEBAQEBAQEBAQEBAQEBAxtp6nwqbLD9hHf8AhUn+09jzWYq9d4r7zDjvX3F7GY8ySZVedzMupyLdWSXjK1b4NYJkotMKpxVvPk23YfYS3U6DUauk7zUOAasZLoF3nKn7wBB3evHrjKN27vckUwTFY9WsUPgyu0dmnDfVttm0Vm8nwnPyRqX1/EyddGfpbOkq8pdKk7hb3dLtIvTZQT/omDL+CzJx/EG+s6XCvus19nxf0m40UzVzR/7Rqfvj+2m+za+ZICAgICAgICAgICAgICAgQHb5yNnasj/Y2fTd4/pG9d2jiTrNWfi5LY8ZTLXM7tMki9fVQnllmOO7pPuR0m5stG/2tltn0Ph//HLcUfZY+dO8uvaP7qX70uzv7DtG1EGKbP39WOQRycqPIK4cAeQWeXh7gvuERsvV4MxZse30fh/K1OpTLHHEcjMmt9n0db67rF7m786q0edOfo6/9Zq4Xa8x8HE+k8RPFpP/ANftK3503w5AQEBAQEBAQEBAQEBAQEDC21oBqNPdQTgW1vXny31Iz8swlS3TaLezj3V6Z6rHqsUrYjMjKeYZSQR9RKbOhWd93nIpPfQ0M7qiDedmCqBzLMcKB8SRPJhbjmI7y692Ds1dNpqdOvKqtEz5lQAW+ZyfnNERqNOTkv12m3ur3v8AdgG7RpqkXL6ZjvYznwLMBjw54YVn0G8Z5aNwnhtqzn+t8SiY26NLzWUzpNdlcHpymS+LU7h9BxedFqdNvRZHcddva2z0pb/jrlvHrrJ8mPxnP9ZxI/5R+krwm98oQEBAQEBAQEBAQEBAQEBAQKh78ew4srO0KF/e1j/OFH26hw8T8Sjn5r+HjG0bX4cmp0onMqbNrD7j+z51GvFxXNOmHiEnl4pyKl+Ocv8Akkor3U5cmqTHu6RlrE8tXpktR67FDVurI6nkyMMMD6EEwOUO3HZezZ2qeh8lPepsP+sqPun8Q5EeY8iJTaNN+LJ1QgqzIS0Y5neoW93A1/51cfKk/q6SOH/yT9zT4huOHX/l+0rzmt8+QEBAQEBAQEBAQEBAQEBAQIntbq1q0WpsbBC1WcDyOVIA+pE9hfxqdeatfi5AxM7Zp0V3Amv/AMNYKMOL38TzLFU3T8N3A+RllJ3DLyadNo+5ZcmzECH7UdmdNr6fB1Kbw5qw4OjfeRuh/Q9QYe1tMTuHNnbPslZsvViuz26Wy1VmMB0zg5HRhkZHqDyImfLSdah1eHnr1xa3zTXZDbTaO5baseRB916zzU/px6ECc6MlqX6n2V+Jg5XHnDPlPeJ9p9JdAbC2zVqqhbUcjkyn3kbqrDof6zrY8kXruHwPM4eXiZZx5I+6fSY94SMmykBAQEBAQEBAQEBAQEBAQK179duGjRLQF/8AUEqW6KK91sfE/wBjPJ8pauHatcm59p19/k51lDUtv/J+2qV1V2nJ9m2vfH46zwx+V2/hE9xzq2nnLr1Yot7fuvmXuYQEDWO8bs0uv0NtWB4qg2UnqLVBIGfJhlT6NPJjcLMVtWhzLsrW4IRuXT0MwZse46ofUeG82cdvq7+X6N17Odq7dHYAjhfEZEYEbwK7wOQD15jP+IyPEi0XnXlpo+kd8U8SOr+vf2f3+Wvz06JpsDKGHIgEfAjM6T4t9wEBAQEBAQEBAQEBAQEBArLv/wBFv7OSzGfCvQn8Lhqz+rLJ11PaUZmY7wobX7NapUfIKWLvKeuMkEN65Ejk41q948mnFza27W7Sn+6vVtXtTSlACTZuEZHuOCjH1wGJ+Upikxba/JyaTjmsev8ALqeWsJAQEDlHtjsQ1bTv09ZUjxm3DnCgOd4An0DYPwkIxWtbUQ325WOtYvM/ztBa69g3tH2kI/lk/qYxR0wyZ+Xk5Vuu8+mo+EOt+y2o8TR6Z/vU1H+QTyFUeSUnr0gICAgICAgICAgICAgIED282T+1bP1VAGWapin+8T20/mUT2s93lvJzNr23tFp28g6/Rj/1my3fHDHXtkmG4f5P2wPF1lmrYexp1wvkbrAQMeeE3/4lmKWuHQ8JEBAQKP78+zLVWrtCoHccqluPs2ckb0DcviPWX47+ii9O+/dVO30yRZ0sGfzDnJZ49UcM+jqLu2P/AJVos/7Cv/hmZphskBAQEBAQEBAQEBAQEBAQEDlrt5of2YWU4wE1WpVR/wC2SHT+VlmqZ/2oZYj/AHZXl3QbE/Zdl0AjD2j9ofhg71uCufUJuD5TK1NzgICAgY20dDXfU9Nqh67FKMp6qf8A9ziJ0OY+1/Zt9I+o0j5bwcXVMft6duG98RyPqpmrfXjllmOjJE+6/u7Js7K0X+4rH0GJlamzwEBAQEBAQEBAQEBAQEBAQOeu+jQh9pJUDjxrkzjpv16erP8AKTLZn/biPiqiP9yZ+DoOtAoCgYAAAHkBwEqWvqAgICAgV73xbIV6KtUB7VL+G589Pf8Au3B9AxRvkZdhnVtKc1d12lO6izOytMvVA9TfirsdD/SVTGp0trO4226ePSAgICAgICAgICAgICAgQ3aLtNp9Gha1xvAZCD3ienwllcc27+iu+Wte3q5r29tZ7tcdY5zbY4dEAJKhcCpVHUgBfnKrTuexG5ju6m0N/iVpZgrvqrYIII3gDgg8QePKerHvAQEBAQNe7wK97Z2pUgkGvBwM4BIyfgOefSTx/wBUK8v9EtT7oNphKTRY2Ga2zGelvAkfnUqw9c+cZImLTt5imOmFmyC0gICAgICAgICAgICAgIGj7Z7tKNTqLbrNTqwLTlq1avc5KCo3kJVTjPDB4njJTaZjSHRG9ti7P9m9Lo03NPSqebnLWN+Oxss3zPDkJFPSWgICAgICAgUJtxDTtDU12L+zU72/WW9lPDGAHVuo4gcORO7zl1vtRv4M8RqdfFbvYfX236Ouy5WUne3C4w71A4rdhzBYcePHGD1lK+E9D0gICAgICAgICAgICAgICAgICAgICAged1CPjfVWwcjeAOD5jPWB6QEBAQEBA/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4" descr="data:image/jpeg;base64,/9j/4AAQSkZJRgABAQAAAQABAAD/2wCEAAkGBxMTEhUTExISFRIXGBUVFhYVFxIVFRcSFhcWFxUYFRcYHSggGBolGxYVITEhJSkrLi4vFx8zODMsNygxOisBCgoKDg0OGxAQGi0lICUtLy8tLy0tLS0tLS0tLS0tLS0tLS0tLS0tLS0tLy0tLS0tLS0tLS0tLS0tLS0tLy0tLf/AABEIAQAAxQMBEQACEQEDEQH/xAAcAAEAAgMBAQEAAAAAAAAAAAAABQcEBggDAgH/xABFEAACAgEBBQUFBQYBCgcAAAABAgADEQQFEiExQQYHE1FhIjJxgZFCUnKCoRQjkqKxwWIIJDNDU3OywtHhFSU0Y8PS8P/EABsBAQADAQEBAQAAAAAAAAAAAAACAwQFAQYH/8QANREBAAICAQIEAgkDBAMBAAAAAAECAxEEEiEFMUFRYYEGEyJxkaGxwdEy4fAUI3LxM0JiFf/aAAwDAQACEQMRAD8AvGAgICAgICAgICAgIHk+oQMFLqGPIEgE/ATzcPdPWevCAgICAgICAgICAgICAgICAgICAgICBibV1oppexuSgn4noB84exG50qjQdnmvdrrbrAzNvg/bB58GyeHljlOd0zM7mXZjHWI7t70m1raWVbjv04A8THtoehsx7yn72MjrnmNNcuv6mLLxo86fg2eaGIgICAgICAgICAgICAgICAgICAgICBXnfDtgaemsvnc9ogDm1uUCgflNk9iO0p47RW0TKqD3nXld2qtKcI+WJ8Rsjiu7kADqOIPylNcMR5tGTmWtGqxpHbL7b6ytxa732UFgtiOz2VspzvKpcncbAYjBHLyzJ2pFo1pTTPas726T7JbQF+lrcMHGN0MPtKPdb5rg/ORxTM17maIi/byTEsVEBAQEBAQEBAQEBAQEBAQEBAQEBApjvlP7dcmmrKqdNYA/illRmsrD49gFsbuOPqeUWtFar8fHtkntLUtjbIqr2nVXfXpLEdbAUqRmpRnVmGN/LMQ3sjPLIAxiUWyzPk0040Vtq3dv13YehkFRs1Q0uVPgCxQh3c7iu254pUZOAX4Z4Yj6yyX+lxzLbOzuz1pdUpG5WOaLwUKF3R/RZ5jiep7nmv1Wtfc2qaHMICAgICAgICAgICAgICAgICAgICBWfeIFo1ldqqN6xWLZ4guoVAfkoAkckbq18a+p1KP2BoKwwtVQHIAyAM48hnl8pm03xLb6lz5/Mk/15SaMyz9nPixfXh9eX64ntZ1KjPG8cp6XucQEBAQEBAQEBAQEBAQEBAQEBAQEDQe9vSg002A+0jMMdSrAZx9B9ZLW6ynjt02az2Y2pWVALDI6Z4zJLp1ncNrr2zUo4sPqI29mNs6i0vhgCB08z6zx5pJ7H7R0X22adLFN9QU2ICpOG6jB8xgjmMjPMZ0VncOblp0W1CYklZAQEBAQEBAQEBAQEBAQEBAQEDB2vtenTJv2uFHQc2Y+Sjr/AEk6UtedQuw4L5Z1SP4hR/brtbdq3dVX91vA1qfsgKAc4GDkgt88ZIAk8s48ddTbu118J5c5PsVi0ek94/WNfm1jRVqvtPXbY3l4q1qfmoYzl2zUifPfydbF4Fy5jvWI++38RKd0+3ra8fs+k0VR++5tvf5EheM8jPT4tP8A+Dyp9aR85n9oYu0tdr9RkXa1wh+xUoqXHl7JBI/FmP8AVR6VSj6N3tP283b4R++/2Y+xdCNK620s62rycNhhnmBjhj0xxlV+Re3rp0uN4Fw8Md69U+9u/wDaPviN/FY+xe8y1Bu6mvxR0evdR/zL7p+WPhLKcu0f1Rtz+X9Gcd53x7dPwnvHynz/AB2nNP3naQnDV6hPUqjAfwsT+kujl09Ylzr/AEZ5VY3W1Z+cx+sa/NtWy9rUahd6m1XHXB4j8Snip9CJfS9bxusuJyOJm41unLWYn/PKfKfkzZNnICAgICAgICAgICAgIHhrNWlSl7GCqOp/sOpkqUtedVhKtZtOoarqe26uG8Cs4GR4j4Cg+ijO988TZj4U+dpbcfDiZjqn5R/KstvbYe2wnLOx4ZPFj6AdB6CU8rPGOvTXtD6rh8alKx2089H2O1lyeL4e6vTfJUkeeMcPnifL5udWYteIm0R5zEbiPn669db16tdvE+Nhv0Tbc/BCNUVJBGCCR8wcESUWi3eHXx3reOqs7h61GShNkqJOIQ2ERo282aRSEcREkwzNHqWrcWVOyOOTKcH/ALj0PAyyJ1O4UZcdMtZpkjcT6SuDsR2qGsQq4C6hAN4Dky8g6+nmOh+InQwZuuNT5vgvF/Cp4V+qvek+Xw+E/t7tnl7jEBAQEBAQEBAQEBA8NZqkqQu5wo5yVKTeemEq1m06hTXaztidXb4NJyWIRPLJOPp1J9J08fTjjor5t9McUhmanShUFCuEqrQtba3JUUZd29f7mZ/E+dXhcfq1uZ7Vj1tM+Ufyv49orvJZot/bVmtXS7MoVN9hWt1gD32sxwGOeCLkk4IIA48OU+Yy8OclJz8+29Ruax2rGvzn/PNVk8RzZLar8v8Ar+U32s2ztrR6NfH1GlUMVqBqDG4nBJJyu4OCniPMYmHw+3C5V5wYuvpjc6mfs+f378/SeynJbJSNzrfv6q12JrbUuXcy5dlBrPEWZPJgeZ9eYnf5OLHbHPV21Hn7f57HD5ObDlicUzuZ/Fv+2NCKbML7rDI8x5j1nC4mectNz5w/SOLnnLTc+cPKppurK2X5c2J5aSGC1krS6nw1oPWe9MoTkjetvuq8iekW901sPazae5L095TxH3lPvKfiP7HpJ0vNZ6oU8vi05OG2K/lP5T6T8l/aPUrYiWIcq6hlPowyP6zr1mJjcPy/LjtjvNLecTqfk9p6gQEBAQEBAQEBAQKW79e1DI66WtuG7l8HqTy+mJoi31eP4z+jdhr0U6vWWg92jZ1u+32K7HGfveyn/MZLhT1ZfklPVKc7Q7dSyrVaYvuG0JuvxIzW+9uvjjutyyJg8XrN+Thyx3inVuP+Ua3Hxhq/005MfTWdSh+7LZy163xr3rRalYpvOntWN7Ixx44BY/ScbxvNN+N9XiiZ6p79p8vP+FOHg5qX3ev7/o23t6mm1tlSvqCEqBwK2TBZ8ZJJB44UfrOR4VOfiUtNcfe3vE+n4OpTwuORXqtM/L/pHbOq0Oj9qpC1mMbxyzfxHgvymnNPM5X2ck6j28o/Dzn5ujxvCK4p3WNfGfNga/aLWvvNw6ADkBNWHBGKvTV3cNK4q9MPOu+XxOl24l+32gieTOzyReu1W4pPXpLcdNy53N5UYaTPqgk1bZzma5xxp8tTm5Iv1TKW0WuzwaZ749O7xOd19rJNLMH0lOnYpddfdXtlbdKKCf3lOeHU1E5Uj0Gd35DznQ4t906fZ8V9I+HOLk/XRH2b/r6/y3aanzpAQEBAQEBAQEDR+8rtwmgr3FYG9hwA5gf2mjFWtY+sv5eke7VgxRP27eTm/bG1H1Fhsc5JlGbNOSdyvtbqlmdldV4dxxzdGQfHg3/LJ8PJ0ZPvhbijc6YmstJck88yjPEzO5XVvqXyLJm0vjJL6W4jkZ507TjPevlLKo2m465+MrtiiWvF4llr8UpRqg45YMommnaxcqMkbLbAJ7EJ2zRDFt1mJOKM2TmzWELrdWWPoJqx49PmObzJzW+EPGSZUjs5ckSjI7Hh9d2hsO7ymPb6qkeSZ2Vrnodbam3XXiD0PmGHUHqJKszWdwcjBjz45x5I3E/5+K+dhbTXU0V3LwDjJH3WHBl+RBE62O8XrFofmXM41uNntit6T+Mek/OGfJsxAQEBAQEBAjO0u110mlt1DcfDQkDlluSj5kiSpXqnSzFTrtFXJe2tq26q57rmLOxJ9B6DyEryXtaWub1ntuNMICVSsiIZWzWxbWf8afTIB/SSxTq8LMc6tH3pXtLohXYZt5OPUrMsalE6dMn0nNydlnHr1z38ktVo0Imaby7lOJhtXyeqbKXnIzlldXw3F5slaFXlIdW2uuCtI7PC5MycK749vCzTcD8JKLd1OTjTNJ+5reZ0dPidvRWldo0tpbcPfT3lTK7V218fPOK209pNoh+B4HzmS2KY8n0/F8Qpk7SldNb0Mpdek7Wj3Q7U/wBNpifK1B9FfH8h+Zm3h386/N8n9KOL/Rnj/jP6x+6ypufIkBAQEBAQECqf8ojWOuhorUkLZeN/1CKzKD88H8s9h5MqQrpGM8xJTTcKup7VbK8QHwwSwBO75gc8Smfispkms7hI9mux+p1FT6xdxdNRvM9jMud6sBigQZbe5cwBx5xSv2odCmeJmPfs/e3FwNxA6Tdy7fabeTPdrunfjOXkjaHHvqUrpb5mtV3uNn9ExU+RM9odvHbcPJpKHsvkCekVeqiQmV9YjTU7NKxuNSKWYvuIo4lixwoA8zkCdWluqsS/OeZj+pz3p7TP9nR3Zrut0tezjpdRWHutAe6xffW0e74b9AmSB0PHI9oiWaYPrJi24U5287BX7NcbzLZQ5xVYCoY9cNXneDAeWR6yuaS015FdfaQ+z9gamwjcqbj6GeTR7Tm1rPbbYLtmW0ACwDI54ZWx8QDkTDlxWjvMdn2PhniWDPEUpb7XtPaf7/KWzd22tKbQp8m30PwZDj+YLI8edZYaPHMcZOBf4an8J/ja951n5wQEBAQEBAQNT7z+zZ12z7alGbVxbV5+ImeA+ILL85KvsjaO23M2zTk7jcCOBB5ydfPUqr+8Nh2MxqvQ8uI+h5zzNXsjS22ybBR6KNuUD3BQLAOmDv8AEflOPyiUVs1Y51MT7K42vqvEcv58Zblt1Tt1M1uq22EszShXsyKrsSuatmPPMJPRa7Eovjdni87XaUpvBhkSmI07NclbRuHxvT3SUXh++JPOlP6yIWJ3L9iwXbady5JZ10ykcgCVa348Co+Z6jHTw11SH514nl+s5OSY95WN207S17P0r6h+JHs1pnBew+6o/uegBl0RtzbTpz0ddZqbm1erc2WtyB91F6Kg+yo8v6meTEyhMvzaHaW0DdRyo8hwjph4iW1bAb7Mc9JKaxMd0qZLUtFqTqY7xLa+7K3xto6UDPvFzjoEVmOfpj5znUxayRHtL7fl+J1y8CZ9bVjt8Z83R03vjCAgICAgICAgUn3xdgTWzbS0i8Pe1NYH1tUeX3h8/OTid/ermuleJqg9e8OfT4y3cWrpRMal77N7XNXbd4tZsrv0z6W0LgNukYVxngSp6dRM3TqWiktQQ8JDenRrPZ9iQWQ/RPEoe9KyFpa8VZlJ6RiJRbTs8abVZNzGQhuteYZGzNA+otrpT37GVB5DJxk+g5/KSrG50q5Ob6vDOSfSHTei09el06Vghaqawu8xAARFxlj8BkmdOI9H5/a25mZc79vu07bU1m8pP7JTlaQeG996wjzbp6Aesn8IUTPq1/XawKN0SyeyERtg1Ae83L1laUsWxnvsWupWdmIVFUZZmPAACRmVla6dOd23YirZ2nTKA6t0HjWZ3iCeJrQ9EB8ueMnMjqFs3mYiJ8objPUSAgICAgICAgfjKCCCAQeBB5EesChO8Tuzu0jvqdAhs0rZZ6V4vSeZKL9qv4cR5YGZOJQtVX+y9GrJvtx3pOsR6qrTMdoeV2hqHRvt8Qw5qeHAg9MTFkt02mHTw7tWJ+5ivpMdf0lf1jVWj20mzwxxvgflJ/vIWy69FlMcb7yladijh+8znj7p/uZlvyvh+bq8fjxPqmNHsLOP3n8v/eZbcyN+X5urSIrDJ2p2WNY3muGN0scIeAAz5yc8npmI15/FCMkZImfKIa/sTSm796dR4KqeGCyuB5gqc558p26Y4p6PiOZ4hl5N53M9PpG+yc2pdpjXu2arX6hRx3Huc1kjllWY9ZPuxbatq9eOSDdHQCWx2hDW0bZYBxbn0E8mUohLdnOyeu2kwGnpY15wbGylK+eXPM+gyfSRTiNL+7u+7SjZo8Rj42rIwbSMKgPNal6DoWPE+g4Tx7pvUPSAgICAgICAgICAgVX257rN9n1OzyFtJLtpmIFTseZrb/VsTxwfZJ+7JRbSFqRKkNqU36Nzp9TUUuX2iCykgOMjO7keR5yi+Pqne2nHl6I1piNtBT0P6Sv6ifdoryqx6SyNDtOtXDMHKjmFxn9TIzgtKX+rp8U0vaajcVRXaCueOExj+KZb8HJMdpj/AD5N/H8Vw0tuYn8v5Sek7WUrj93d8gn/ANpknwvNM73H5/w2z43x5jyt+Efy+O1Pbqu1GWuq1Sy7gL7gwMYPJj0mmvh1pyxe0xqGS3i+OuG1KxO537evzQy69G0CD2RbXZuqFABKEZLN5nOOJnfi0TjfKzWYyI/S2b2QTwlScszYXZnV65yujoexQcG04WpeWcu2BnjnA4+k8mU4r7re7H9ydFRFuvf9os4HwlytIP8AiPBrP0HmDIpaWvRSqKERVVFACqoCqAOQAHACHr0gICAgICAgICAgICAgIHMffZSDtW9geJ8MH8taCLRrTdbjR9TW8ec/yrwiGHyfoh49a2h7Cd2Zpy4zwA/r8BMubPGPt6ux4d4Vk5X2pnpr7+s/dH7/AKsTbSYcDyHP4xhyTeNyt8R4mLj5Ix0j0857zP8AnwfXZnY1ms1NelqatXtyA1hYKN1S54qCc4U9JqrZxsuPvtdfZ7uN01ZDau+zUEHO4o8Ko+jYJZvkVhVpamj0qVItdSKlajCogCqo8gBwEPXtAQEBAQEBAQEBAQEBAQEBA5R7yNb4u0NQ45GxgPgDgfoBPMs99OzmjprWntENVsrz8ZXW2mPLi6o3Hm8JawvSlcn0kbTqF2DHF7d/JObO1eCJgy431PA5XTMQz9pbPFmCDg+fSU4s007OnzfD6crVt6n3eWzNnX6e2vUVFWep1sUZIJKnOMeuMfOaK8um3Iy/R/PFZ1MT+v8AnzdV7K163013J7liq4zzAYZwfIjkfhN0TExuHy96Wpaa2jUwyp6iQEBAQEBAQEBAQEBAQEBAxtp6nwqbLD9hHf8AhUn+09jzWYq9d4r7zDjvX3F7GY8ySZVedzMupyLdWSXjK1b4NYJkotMKpxVvPk23YfYS3U6DUauk7zUOAasZLoF3nKn7wBB3evHrjKN27vckUwTFY9WsUPgyu0dmnDfVttm0Vm8nwnPyRqX1/EyddGfpbOkq8pdKk7hb3dLtIvTZQT/omDL+CzJx/EG+s6XCvus19nxf0m40UzVzR/7Rqfvj+2m+za+ZICAgICAgICAgICAgICAgQHb5yNnasj/Y2fTd4/pG9d2jiTrNWfi5LY8ZTLXM7tMki9fVQnllmOO7pPuR0m5stG/2tltn0Ph//HLcUfZY+dO8uvaP7qX70uzv7DtG1EGKbP39WOQRycqPIK4cAeQWeXh7gvuERsvV4MxZse30fh/K1OpTLHHEcjMmt9n0db67rF7m786q0edOfo6/9Zq4Xa8x8HE+k8RPFpP/ANftK3503w5AQEBAQEBAQEBAQEBAQEDC21oBqNPdQTgW1vXny31Iz8swlS3TaLezj3V6Z6rHqsUrYjMjKeYZSQR9RKbOhWd93nIpPfQ0M7qiDedmCqBzLMcKB8SRPJhbjmI7y692Ds1dNpqdOvKqtEz5lQAW+ZyfnNERqNOTkv12m3ur3v8AdgG7RpqkXL6ZjvYznwLMBjw54YVn0G8Z5aNwnhtqzn+t8SiY26NLzWUzpNdlcHpymS+LU7h9BxedFqdNvRZHcddva2z0pb/jrlvHrrJ8mPxnP9ZxI/5R+krwm98oQEBAQEBAQEBAQEBAQEBAQKh78ew4srO0KF/e1j/OFH26hw8T8Sjn5r+HjG0bX4cmp0onMqbNrD7j+z51GvFxXNOmHiEnl4pyKl+Ocv8Akkor3U5cmqTHu6RlrE8tXpktR67FDVurI6nkyMMMD6EEwOUO3HZezZ2qeh8lPepsP+sqPun8Q5EeY8iJTaNN+LJ1QgqzIS0Y5neoW93A1/51cfKk/q6SOH/yT9zT4huOHX/l+0rzmt8+QEBAQEBAQEBAQEBAQEBAQIntbq1q0WpsbBC1WcDyOVIA+pE9hfxqdeatfi5AxM7Zp0V3Amv/AMNYKMOL38TzLFU3T8N3A+RllJ3DLyadNo+5ZcmzECH7UdmdNr6fB1Kbw5qw4OjfeRuh/Q9QYe1tMTuHNnbPslZsvViuz26Wy1VmMB0zg5HRhkZHqDyImfLSdah1eHnr1xa3zTXZDbTaO5baseRB916zzU/px6ECc6MlqX6n2V+Jg5XHnDPlPeJ9p9JdAbC2zVqqhbUcjkyn3kbqrDof6zrY8kXruHwPM4eXiZZx5I+6fSY94SMmykBAQEBAQEBAQEBAQEBAQK179duGjRLQF/8AUEqW6KK91sfE/wBjPJ8pauHatcm59p19/k51lDUtv/J+2qV1V2nJ9m2vfH46zwx+V2/hE9xzq2nnLr1Yot7fuvmXuYQEDWO8bs0uv0NtWB4qg2UnqLVBIGfJhlT6NPJjcLMVtWhzLsrW4IRuXT0MwZse46ofUeG82cdvq7+X6N17Odq7dHYAjhfEZEYEbwK7wOQD15jP+IyPEi0XnXlpo+kd8U8SOr+vf2f3+Wvz06JpsDKGHIgEfAjM6T4t9wEBAQEBAQEBAQEBAQEBArLv/wBFv7OSzGfCvQn8Lhqz+rLJ11PaUZmY7wobX7NapUfIKWLvKeuMkEN65Ejk41q948mnFza27W7Sn+6vVtXtTSlACTZuEZHuOCjH1wGJ+Upikxba/JyaTjmsev8ALqeWsJAQEDlHtjsQ1bTv09ZUjxm3DnCgOd4An0DYPwkIxWtbUQ325WOtYvM/ztBa69g3tH2kI/lk/qYxR0wyZ+Xk5Vuu8+mo+EOt+y2o8TR6Z/vU1H+QTyFUeSUnr0gICAgICAgICAgICAgIED282T+1bP1VAGWapin+8T20/mUT2s93lvJzNr23tFp28g6/Rj/1my3fHDHXtkmG4f5P2wPF1lmrYexp1wvkbrAQMeeE3/4lmKWuHQ8JEBAQKP78+zLVWrtCoHccqluPs2ckb0DcviPWX47+ii9O+/dVO30yRZ0sGfzDnJZ49UcM+jqLu2P/AJVos/7Cv/hmZphskBAQEBAQEBAQEBAQEBAQEDlrt5of2YWU4wE1WpVR/wC2SHT+VlmqZ/2oZYj/AHZXl3QbE/Zdl0AjD2j9ofhg71uCufUJuD5TK1NzgICAgY20dDXfU9Nqh67FKMp6qf8A9ziJ0OY+1/Zt9I+o0j5bwcXVMft6duG98RyPqpmrfXjllmOjJE+6/u7Js7K0X+4rH0GJlamzwEBAQEBAQEBAQEBAQEBAQOeu+jQh9pJUDjxrkzjpv16erP8AKTLZn/biPiqiP9yZ+DoOtAoCgYAAAHkBwEqWvqAgICAgV73xbIV6KtUB7VL+G589Pf8Au3B9AxRvkZdhnVtKc1d12lO6izOytMvVA9TfirsdD/SVTGp0trO4226ePSAgICAgICAgICAgICAgQ3aLtNp9Gha1xvAZCD3ienwllcc27+iu+Wte3q5r29tZ7tcdY5zbY4dEAJKhcCpVHUgBfnKrTuexG5ju6m0N/iVpZgrvqrYIII3gDgg8QePKerHvAQEBAQNe7wK97Z2pUgkGvBwM4BIyfgOefSTx/wBUK8v9EtT7oNphKTRY2Ga2zGelvAkfnUqw9c+cZImLTt5imOmFmyC0gICAgICAgICAgICAgIGj7Z7tKNTqLbrNTqwLTlq1avc5KCo3kJVTjPDB4njJTaZjSHRG9ti7P9m9Lo03NPSqebnLWN+Oxss3zPDkJFPSWgICAgICAgUJtxDTtDU12L+zU72/WW9lPDGAHVuo4gcORO7zl1vtRv4M8RqdfFbvYfX236Ouy5WUne3C4w71A4rdhzBYcePHGD1lK+E9D0gICAgICAgICAgICAgICAgICAgICAged1CPjfVWwcjeAOD5jPWB6QEBAQEBA/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Image result for bitcoin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Image result for bitcoin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 rot="10800000">
            <a:off x="2406111" y="4682676"/>
            <a:ext cx="1143391" cy="4156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0800000">
            <a:off x="2714457" y="4676552"/>
            <a:ext cx="1143391" cy="4156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 rot="10800000">
            <a:off x="2999761" y="4676552"/>
            <a:ext cx="1143391" cy="4156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215610" y="3124199"/>
            <a:ext cx="381000" cy="3245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714456" y="6369546"/>
            <a:ext cx="4067344" cy="183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16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SPD Kernels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B44F6A-0C34-4DF1-9434-01C91537B3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19200"/>
            <a:ext cx="6866555" cy="4880976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4DADDFB-FB62-42D4-A807-7523AA63F9FC}"/>
                  </a:ext>
                </a:extLst>
              </p14:cNvPr>
              <p14:cNvContentPartPr/>
              <p14:nvPr/>
            </p14:nvContentPartPr>
            <p14:xfrm>
              <a:off x="2680560" y="6225120"/>
              <a:ext cx="5718600" cy="375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4DADDFB-FB62-42D4-A807-7523AA63F9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1200" y="6215760"/>
                <a:ext cx="5737320" cy="39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3062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Kernel Trick</a:t>
            </a:r>
          </a:p>
        </p:txBody>
      </p:sp>
      <p:pic>
        <p:nvPicPr>
          <p:cNvPr id="10" name="Picture 9" descr="\documentclass{article}\pagestyle{empty}&#10;\usepackage[top=1in, bottom=1in, left=2in, right=2in]{geometry}&#10;\usepackage{amsmath,amssymb,amsthm,bm}&#10;\newcommand{\bc}{{\bm c}}&#10;\newcommand{\bu}{{\bm u}}&#10;\newcommand{\bv}{{\bm v}}&#10;\newcommand{\bw}{{\bm w}}&#10;\newcommand{\bx}{{\bm x}}&#10;\newcommand{\by}{{\bm y}}&#10;\newcommand{\bmu}{{\bm \mu}}&#10;\newcommand{\btheta}{{\bm \theta}}&#10;\newcommand{\bPhi}{{\bm \Phi}}&#10;\newcommand{\bX}{{\bm X}}&#10;\newcommand{\bzero}{{\bm 0}}&#10;\newcommand{\bbR}{\mathbb{R}}&#10;\newcommand{\bbE}{\mathbb{E}}&#10;\newcommand{\sH}{\mathcal{H}}&#10;\newcommand{\sY}{\mathcal{Y}}&#10;\newcommand{\paren}[1]{\left(#1\right)}&#10;\newcommand{\argmax}{\operatorname{argmax}}&#10;\newtheorem{thm}{Theorem}&#10;\begin{document}&#10;\begin{itemize}&#10;\item A machine learning algorithm is said to be {\em kernelizable} if it is possible to formulate the algorithm such that all &#10;%feature vectors $\bx$ only appear in inner products of the form $\langle \bx, \bx' \rangle$, where $\bx'$ is another feature vector&#10;training instances $\bx_i$ and any test instance $\bx$ occur exclusively in inner products of the form $\langle \bx_i, \bx_j \rangle$, $\langle \bx_i, \bx \rangle$ or $\langle \bx, \bx \rangle$.&#10;&#10;\item Suppose $\bPhi$ is a feature map associated to an inner product kernel $k$.&#10;&#10;\item If we apply a kernelizable algorithm to the training data \\&#10;\\&#10;\\&#10;\\&#10;then we can formulate the algorithm such that transformed feature vectors only appear via inner products $\langle \bPhi(\bx), \bPhi(\bx') \rangle$ with other transformed feature vectors.&#10;&#10;\item Can implement by evaluating \\&#10;\\&#10;which eliminates the need to ever compute $\bPhi(\bx)$ explicitly.&#10;%\item In practice, we don't even need to know $\bPhi$, we just need to specify %an inner product kernel $k$.&#10;\end{itemize}&#10;\end{document}&#10;" title="IguanaTex Bitmap Display">
            <a:extLst>
              <a:ext uri="{FF2B5EF4-FFF2-40B4-BE49-F238E27FC236}">
                <a16:creationId xmlns:a16="http://schemas.microsoft.com/office/drawing/2014/main" id="{E4A20C78-0AA1-4FC2-AFBD-8CF0D9AE0B8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40" y="1434442"/>
            <a:ext cx="6866561" cy="4473448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DB8317B-63F8-43F3-ADB9-39D5CB5B8F29}"/>
                  </a:ext>
                </a:extLst>
              </p14:cNvPr>
              <p14:cNvContentPartPr/>
              <p14:nvPr/>
            </p14:nvContentPartPr>
            <p14:xfrm>
              <a:off x="1879560" y="3432600"/>
              <a:ext cx="6710400" cy="1995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DB8317B-63F8-43F3-ADB9-39D5CB5B8F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70200" y="3423240"/>
                <a:ext cx="6729120" cy="201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8059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Nearest Neighbors</a:t>
            </a:r>
          </a:p>
        </p:txBody>
      </p:sp>
      <p:pic>
        <p:nvPicPr>
          <p:cNvPr id="8" name="Picture 7" descr="\documentclass{article}\pagestyle{empty}&#10;\usepackage[top=1in, bottom=1in, left=2in, right=2in]{geometry}&#10;\usepackage{amsmath,amssymb,amsthm,bm}&#10;\newcommand{\bc}{{\bm c}}&#10;\newcommand{\bu}{{\bm u}}&#10;\newcommand{\bv}{{\bm v}}&#10;\newcommand{\bw}{{\bm w}}&#10;\newcommand{\bx}{{\bm x}}&#10;\newcommand{\by}{{\bm y}}&#10;\newcommand{\bmu}{{\bm \mu}}&#10;\newcommand{\btheta}{{\bm \theta}}&#10;\newcommand{\bPhi}{{\bm \Phi}}&#10;\newcommand{\bX}{{\bm X}}&#10;\newcommand{\bzero}{{\bm 0}}&#10;\newcommand{\bbR}{\mathbb{R}}&#10;\newcommand{\bbE}{\mathbb{E}}&#10;\newcommand{\sH}{\mathcal{H}}&#10;\newcommand{\sY}{\mathcal{Y}}&#10;\newcommand{\paren}[1]{\left(#1\right)}&#10;\newcommand{\argmax}{\operatorname{argmax}}&#10;\newcommand{\argmin}{\operatorname{argmin}}&#10;\newtheorem{thm}{Theorem}&#10;\begin{document}&#10;\begin{itemize}&#10;\item Given training data $(\bx_1,y_1),\ldots, (\bx_n,y_n)$, the 1-nearest neighbor classifier assigns a test point $\bx$ to the label &#10;\[&#10;y_{\argmin_{1 \le i \le n} \|\bx - \bx_i \|_2}&#10;\]&#10;\item Suppose $\Phi$ is a feature map associated to an inner product/SPD kernel $k$, i.e., &#10;$$&#10;k(\bu,\bv) = \langle \Phi(\bu),\Phi(\bv) \rangle&#10;$$&#10;for all $\bu, \bv$.&#10;\item Now consider the 1-NN classifier after first applying $\Phi$:&#10;\end{itemize}&#10;\end{document}&#10;" title="IguanaTex Bitmap Display">
            <a:extLst>
              <a:ext uri="{FF2B5EF4-FFF2-40B4-BE49-F238E27FC236}">
                <a16:creationId xmlns:a16="http://schemas.microsoft.com/office/drawing/2014/main" id="{A0B7DF8F-F3B5-4B31-9DBC-72E34D6EB7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22" y="1434447"/>
            <a:ext cx="6863890" cy="2946220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82D20BE-3EE8-44F2-B129-AF43867CD9DC}"/>
                  </a:ext>
                </a:extLst>
              </p14:cNvPr>
              <p14:cNvContentPartPr/>
              <p14:nvPr/>
            </p14:nvContentPartPr>
            <p14:xfrm>
              <a:off x="401760" y="4552920"/>
              <a:ext cx="8038440" cy="2179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82D20BE-3EE8-44F2-B129-AF43867CD9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400" y="4543560"/>
                <a:ext cx="8057160" cy="219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9168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Nearest Centroid Classifier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95ADDC-525E-4A7C-BC85-04943A3D321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562600"/>
            <a:ext cx="7665678" cy="861827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F756A89-F07A-4172-95B3-7C33C836B84C}"/>
                  </a:ext>
                </a:extLst>
              </p14:cNvPr>
              <p14:cNvContentPartPr/>
              <p14:nvPr/>
            </p14:nvContentPartPr>
            <p14:xfrm>
              <a:off x="520920" y="782280"/>
              <a:ext cx="8216640" cy="5014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F756A89-F07A-4172-95B3-7C33C836B8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560" y="772920"/>
                <a:ext cx="8235360" cy="503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4891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Poll</a:t>
            </a:r>
          </a:p>
        </p:txBody>
      </p:sp>
      <p:pic>
        <p:nvPicPr>
          <p:cNvPr id="4" name="Picture 3" descr="\documentclass{article}\pagestyle{empty}&#10;\usepackage[top=1in, bottom=1in, left=2in, right=2in]{geometry}&#10;\usepackage{amsmath,amssymb,amsthm,bm}&#10;\newcommand{\bc}{{\bm c}}&#10;\newcommand{\bu}{{\bm u}}&#10;\newcommand{\bv}{{\bm v}}&#10;\newcommand{\bw}{{\bm w}}&#10;\newcommand{\bx}{{\bm x}}&#10;\newcommand{\by}{{\bm y}}&#10;\newcommand{\bmu}{{\bm \mu}}&#10;\newcommand{\btheta}{{\bm \theta}}&#10;\newcommand{\bPhi}{{\bm \Phi}}&#10;\newcommand{\bX}{{\bm X}}&#10;\newcommand{\bzero}{{\bm 0}}&#10;\newcommand{\bbR}{\mathbb{R}}&#10;\newcommand{\bbE}{\mathbb{E}}&#10;\newcommand{\sH}{\mathcal{H}}&#10;\newcommand{\sY}{\mathcal{Y}}&#10;\newcommand{\paren}[1]{\left(#1\right)}&#10;\newcommand{\argmax}{\operatorname{argmax}}&#10;\newtheorem{thm}{Theorem}&#10;\begin{document}&#10;\noindent True or false: To apply the kernel trick using a kernel $k$, we need to know the output dimension of the feature map $\Phi$ associated to $k$.&#10;\begin{itemize}&#10;\item[(A)] True&#10;\item[(B)] False&#10;\end{itemize}&#10;\end{document}&#10;" title="IguanaTex Bitmap Display">
            <a:extLst>
              <a:ext uri="{FF2B5EF4-FFF2-40B4-BE49-F238E27FC236}">
                <a16:creationId xmlns:a16="http://schemas.microsoft.com/office/drawing/2014/main" id="{9F36B895-F3BB-426E-AB80-C009766F68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15" y="1434441"/>
            <a:ext cx="7204611" cy="1365550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468239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Kernel Ridge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47C7A-AA18-44D6-9AC5-6533F677493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22" y="1434444"/>
            <a:ext cx="6877249" cy="3925625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B6B52BF-7854-42FD-916F-44B80855EC99}"/>
                  </a:ext>
                </a:extLst>
              </p14:cNvPr>
              <p14:cNvContentPartPr/>
              <p14:nvPr/>
            </p14:nvContentPartPr>
            <p14:xfrm>
              <a:off x="452160" y="2872440"/>
              <a:ext cx="6851880" cy="1801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B6B52BF-7854-42FD-916F-44B80855EC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2800" y="2863080"/>
                <a:ext cx="6870600" cy="181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3613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Poll</a:t>
            </a:r>
          </a:p>
        </p:txBody>
      </p:sp>
      <p:pic>
        <p:nvPicPr>
          <p:cNvPr id="4" name="Picture 3" descr="\documentclass{article}\pagestyle{empty}&#10;\usepackage[top=1in, bottom=1in, left=2in, right=2in]{geometry}&#10;\usepackage{amsmath,amssymb,amsthm,bm}&#10;\newcommand{\bc}{{\bm c}}&#10;\newcommand{\bu}{{\bm u}}&#10;\newcommand{\bv}{{\bm v}}&#10;\newcommand{\bw}{{\bm w}}&#10;\newcommand{\bx}{{\bm x}}&#10;\newcommand{\by}{{\bm y}}&#10;\newcommand{\bmu}{{\bm \mu}}&#10;\newcommand{\btheta}{{\bm \theta}}&#10;\newcommand{\bPhi}{{\bm \Phi}}&#10;\newcommand{\bX}{{\bm X}}&#10;\newcommand{\bzero}{{\bm 0}}&#10;\newcommand{\bbR}{\mathbb{R}}&#10;\newcommand{\bbE}{\mathbb{E}}&#10;\newcommand{\sH}{\mathcal{H}}&#10;\newcommand{\bI}{\bm{I}}&#10;\newcommand{\sY}{\mathcal{Y}}&#10;\newcommand{\paren}[1]{\left(#1\right)}&#10;\newcommand{\argmax}{\operatorname{argmax}}&#10;\newtheorem{thm}{Theorem}&#10;\begin{document}&#10;\begin{itemize}&#10;\item Introduce the notation&#10;$$&#10;   \by = \begin{bmatrix}&#10;    y_1 \\ \vdots \\ y_n&#10;   \end{bmatrix}, \quad&#10;   \bX = \begin{bmatrix}&#10;     \bx_1^T \\ \vdots \\ \bx_n^T &#10;\end{bmatrix} \in \bbR^{n \times d}&#10;$$&#10;&#10;\item The solution to&#10;$$&#10;\min_{\bw} \frac1{n} \sum_{i=1}^n (y_i - \bw^T \bx_i)^2 + \lambda \| \bw \|^2&#10;$$&#10;is &#10;\begin{itemize}&#10;\item[(A)] $\widehat{\bw} = (\bX^T \bX + n\lambda \bI)^{-1} \bX^T \by$&#10;\item[(B)] $\widehat{\bw} = (\bX \bX^T + n\lambda \bI)^{-1} \bX \by$&#10;\item[(C)] $\widehat{\bw} = (\bX \bX^T + n\lambda \bI)^{-1} \bX^T \by$&#10;\item[(D)] $\widehat{\bw} = (\bX^T \bX + n\lambda \bI)^{-1} \bX \by$&#10;\end{itemize}&#10;\end{itemize}&#10;\end{document}&#10;" title="IguanaTex Bitmap Display">
            <a:extLst>
              <a:ext uri="{FF2B5EF4-FFF2-40B4-BE49-F238E27FC236}">
                <a16:creationId xmlns:a16="http://schemas.microsoft.com/office/drawing/2014/main" id="{9DC9B6CA-146B-4A28-925E-C65EC2BF1C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25" y="1434444"/>
            <a:ext cx="5128208" cy="4681885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1AC1D9B-991A-46C2-B7B7-7B6FF82B7F5F}"/>
                  </a:ext>
                </a:extLst>
              </p14:cNvPr>
              <p14:cNvContentPartPr/>
              <p14:nvPr/>
            </p14:nvContentPartPr>
            <p14:xfrm>
              <a:off x="2032200" y="4711680"/>
              <a:ext cx="1749960" cy="473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1AC1D9B-991A-46C2-B7B7-7B6FF82B7F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2840" y="4702320"/>
                <a:ext cx="1768680" cy="49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6213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Kernel Ridge Regression</a:t>
            </a:r>
          </a:p>
        </p:txBody>
      </p:sp>
      <p:pic>
        <p:nvPicPr>
          <p:cNvPr id="6" name="Picture 5" descr="\documentclass{article}\pagestyle{empty}&#10;\usepackage[top=1in, bottom=1in, left=2in, right=2in]{geometry}&#10;\usepackage{amsmath,amssymb,amsthm,bm}&#10;\newcommand{\bc}{{\bm c}}&#10;\newcommand{\bg}{{\bm g}}&#10;\newcommand{\bk}{{\bm k}}&#10;\newcommand{\bu}{{\bm u}}&#10;\newcommand{\bv}{{\bm v}}&#10;\newcommand{\bw}{{\bm w}}&#10;\newcommand{\bx}{{\bm x}}&#10;\newcommand{\by}{{\bm y}}&#10;\newcommand{\bmu}{{\bm \mu}}&#10;\newcommand{\btheta}{{\bm \theta}}&#10;\newcommand{\bPhi}{{\bm \Phi}}&#10;\newcommand{\bG}{{\bm G}}&#10;\newcommand{\bI}{{\bm I}}&#10;\newcommand{\bK}{{\bm K}}&#10;\newcommand{\bX}{{\bm X}}&#10;\newcommand{\bzero}{{\bm 0}}&#10;\newcommand{\bbR}{\mathbb{R}}&#10;\newcommand{\bbE}{\mathbb{E}}&#10;\newcommand{\sH}{\mathcal{H}}&#10;\newcommand{\sY}{\mathcal{Y}}&#10;\newcommand{\paren}[1]{\left(#1\right)}&#10;\newcommand{\argmax}{\operatorname{argmax}}&#10;\newtheorem{thm}{Theorem}&#10;\begin{document}&#10;\begin{itemize}&#10;\item Note $\bX^T \bX$ is {\em not} the Gram matrix of the training data.&#10;\item Idea: apply matrix inversion lemma:&#10;$$&#10;   (\mathbf{P} + \mathbf{QRS})^{-1} = \mathbf{P}^{-1} - \mathbf{P}^{-1}\mathbf{Q}(\mathbf{R}^{-1}+\mathbf{SP}^{-1}\mathbf{Q})^{-1}\mathbf{SP}^{-1}&#10;$$&#10;\item After simplification, the solution of RR without offset is&#10;\begin{align*}&#10;\widehat{f}(\bx) &amp;= \widehat{\bw}^T \bx \\&#10;&amp;= \by^T \bX (\bX^T \bX + n \lambda \bI)^{-1} \bx \\&#10;&amp;= \by^T (\bX \bX^T + n \lambda \bI)^{-1} \bX \bx \\&#10;&amp;= \by^T (\bK + n \lambda \bI)^{-1} \bk(\bx)&#10;\end{align*}&#10;where&#10;$$&#10;\bK = \begin{bmatrix}&#10;\langle \bx_1, \bx_1 \rangle &amp; \cdots &amp; \langle \bx_1, \bx_n \rangle \\&#10;\vdots &amp; \ddots &amp; \vdots \\&#10;\langle \bx_n, \bx_1 \rangle &amp; \cdots &amp; \langle \bx_n, \bx_n \rangle&#10;\end{bmatrix}&#10;\qquad&#10;\bk(\bx) = \begin{bmatrix}&#10;\langle \bx_1, \bx \rangle \\&#10;\vdots \\&#10;\langle \bx_n, \bx \rangle&#10;\end{bmatrix}&#10;$$&#10;\end{itemize}&#10;\end{document}&#10;" title="IguanaTex Bitmap Display">
            <a:extLst>
              <a:ext uri="{FF2B5EF4-FFF2-40B4-BE49-F238E27FC236}">
                <a16:creationId xmlns:a16="http://schemas.microsoft.com/office/drawing/2014/main" id="{63302556-3256-4422-AFC8-220337C26F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28" y="1434434"/>
            <a:ext cx="6201145" cy="4951789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634B25D-8CA9-42FD-B304-63969CE42141}"/>
                  </a:ext>
                </a:extLst>
              </p14:cNvPr>
              <p14:cNvContentPartPr/>
              <p14:nvPr/>
            </p14:nvContentPartPr>
            <p14:xfrm>
              <a:off x="5621400" y="3890520"/>
              <a:ext cx="2817720" cy="561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634B25D-8CA9-42FD-B304-63969CE421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2040" y="3881160"/>
                <a:ext cx="2836440" cy="58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1366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Kernel Ridge Regression</a:t>
            </a:r>
          </a:p>
        </p:txBody>
      </p:sp>
      <p:pic>
        <p:nvPicPr>
          <p:cNvPr id="16" name="Picture 15" descr="\documentclass{article}\pagestyle{empty}&#10;\usepackage[top=1in, bottom=1in, left=2in, right=2in]{geometry}&#10;\usepackage{amsmath,amssymb,amsthm,bm}&#10;\newcommand{\bc}{{\bm c}}&#10;\newcommand{\bk}{{\bm k}}&#10;\newcommand{\bK}{{\bm K}}&#10;\newcommand{\bu}{{\bm u}}&#10;\newcommand{\bv}{{\bm v}}&#10;\newcommand{\bw}{{\bm w}}&#10;\newcommand{\bx}{{\bm x}}&#10;\newcommand{\by}{{\bm y}}&#10;\newcommand{\bmu}{{\bm \mu}}&#10;\newcommand{\btheta}{{\bm \theta}}&#10;\newcommand{\bPhi}{{\bm \Phi}}&#10;\newcommand{\bX}{{\bm X}}&#10;\newcommand{\bzero}{{\bm 0}}&#10;\newcommand{\bbR}{\mathbb{R}}&#10;\newcommand{\bbE}{\mathbb{E}}&#10;\newcommand{\sH}{\mathcal{H}}&#10;\newcommand{\sY}{\mathcal{Y}}&#10;\newcommand{\paren}[1]{\left(#1\right)}&#10;\newcommand{\argmax}{\operatorname{argmax}}&#10;\newtheorem{thm}{Theorem}&#10;\begin{document}&#10;\begin{itemize}&#10;\item If we redefine&#10;$$&#10;\bK = \begin{bmatrix}&#10;k( \bx_1, \bx_1 ) &amp; \cdots &amp; k( \bx_1, \bx_n ) \\&#10;\vdots &amp; \ddots &amp; \vdots \\&#10;k( \bx_n, \bx_1 ) &amp; \cdots &amp; k( \bx_n, \bx_n )&#10;\end{bmatrix}&#10;\qquad&#10;\bk(\bx) = \begin{bmatrix}&#10;k( \bx_1, \bx ) \\&#10;\vdots \\&#10;k( \bx_n, \bx )&#10;\end{bmatrix}&#10;$$&#10;then the function estimated by KRR is&#10;\vspace{.5in}&#10;\item The form of the estimated function is&#10;\end{itemize}&#10;\end{document}&#10;" title="IguanaTex Bitmap Display">
            <a:extLst>
              <a:ext uri="{FF2B5EF4-FFF2-40B4-BE49-F238E27FC236}">
                <a16:creationId xmlns:a16="http://schemas.microsoft.com/office/drawing/2014/main" id="{61E05C60-AF36-46ED-80D1-C67238428C3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47800"/>
            <a:ext cx="6332095" cy="2991643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D6AFB2F-8FC5-49CB-9808-9A5FB02E049E}"/>
                  </a:ext>
                </a:extLst>
              </p14:cNvPr>
              <p14:cNvContentPartPr/>
              <p14:nvPr/>
            </p14:nvContentPartPr>
            <p14:xfrm>
              <a:off x="1972440" y="3381840"/>
              <a:ext cx="5859720" cy="2950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D6AFB2F-8FC5-49CB-9808-9A5FB02E04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3080" y="3372480"/>
                <a:ext cx="5878440" cy="296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5368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51256E-5859-4EFF-8949-325283E218E1}"/>
              </a:ext>
            </a:extLst>
          </p:cNvPr>
          <p:cNvSpPr txBox="1"/>
          <p:nvPr/>
        </p:nvSpPr>
        <p:spPr>
          <a:xfrm>
            <a:off x="838201" y="1447800"/>
            <a:ext cx="7239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Kernels: Convenient way to incorporate nonlinear feature maps into an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Kernel ridge regression: powerful nonlinear regression method, useful element of the ML toolbox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 lecture notes for KRR with offset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Neural tangent kernel: interesting connections to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Next two lectures: We will kernelize the optimal soft-margin hyperplane classifier, leading to the support vector machine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6E0E5D3-06FA-411A-85E3-67D07D9F6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ACB2EB1-A521-41E2-B5C8-3B1330E066FD}"/>
                  </a:ext>
                </a:extLst>
              </p14:cNvPr>
              <p14:cNvContentPartPr/>
              <p14:nvPr/>
            </p14:nvContentPartPr>
            <p14:xfrm>
              <a:off x="1132920" y="4186800"/>
              <a:ext cx="7323840" cy="2401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ACB2EB1-A521-41E2-B5C8-3B1330E066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3560" y="4177440"/>
                <a:ext cx="7342560" cy="242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9353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Announcements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417638"/>
            <a:ext cx="723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HW3 due today, HW4 assigned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3179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417638"/>
            <a:ext cx="73301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Nonlinear classification and regression via nonlinear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Kernels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Kernel Methods</a:t>
            </a:r>
          </a:p>
        </p:txBody>
      </p:sp>
    </p:spTree>
    <p:extLst>
      <p:ext uri="{BB962C8B-B14F-4D97-AF65-F5344CB8AC3E}">
        <p14:creationId xmlns:p14="http://schemas.microsoft.com/office/powerpoint/2010/main" val="3703239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Nonlinear Feature Maps</a:t>
            </a:r>
          </a:p>
        </p:txBody>
      </p:sp>
      <p:pic>
        <p:nvPicPr>
          <p:cNvPr id="8" name="Picture 7" descr="\documentclass{article}\pagestyle{empty}&#10;\usepackage[top=1in, bottom=1in, left=2in, right=2in]{geometry}&#10;\usepackage{amsmath,amssymb,bm}&#10;\newcommand{\bu}{{\bm u}}&#10;\newcommand{\bv}{{\bm v}}&#10;\newcommand{\bw}{{\bm w}}&#10;\newcommand{\bx}{{\bm x}}&#10;\newcommand{\bmu}{{\bm \mu}}&#10;\newcommand{\btheta}{{\bm \theta}}&#10;\newcommand{\bPhi}{{\bm \Phi}}&#10;\newcommand{\bX}{{\bm X}}&#10;\newcommand{\bzero}{{\bm 0}}&#10;\newcommand{\bbR}{\mathbb{R}}&#10;\newcommand{\bbE}{\mathbb{E}}&#10;\newcommand{\sH}{\mathcal{H}}&#10;\newcommand{\sY}{\mathcal{Y}}&#10;\newcommand{\paren}[1]{\left(#1\right)}&#10;\newcommand{\argmax}{\operatorname{argmax}}&#10;\begin{document}&#10;\begin{itemize}&#10;\item One way to create a nonlinear method for regression or classification is to first transform the feature vector via a {\em nonlinear feature map} \\&#10;\\ \\ \\&#10;and apply a linear method to the transformed data  &#10;\item In regression, the nonlinear function model is \\&#10;\\&#10;\\&#10;\\&#10;where $\bw\in\mathbb{R}^m, b\in\mathbb{R}$&#10;\item In binary classification, the nonlinear classifier model is \\&#10;\\&#10;\\&#10;\\&#10;where $\bw\in\mathbb{R}^m, b\in\mathbb{R}$&#10;\end{itemize}&#10;\end{document}&#10;" title="IguanaTex Bitmap Display">
            <a:extLst>
              <a:ext uri="{FF2B5EF4-FFF2-40B4-BE49-F238E27FC236}">
                <a16:creationId xmlns:a16="http://schemas.microsoft.com/office/drawing/2014/main" id="{A2A01E3A-B557-4E5D-B83D-EEF286821EA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2" y="1447800"/>
            <a:ext cx="6863869" cy="4546926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BE9DB6-A6D9-4EDB-9F1B-7BD9EF776A82}"/>
                  </a:ext>
                </a:extLst>
              </p14:cNvPr>
              <p14:cNvContentPartPr/>
              <p14:nvPr/>
            </p14:nvContentPartPr>
            <p14:xfrm>
              <a:off x="1518840" y="2114640"/>
              <a:ext cx="5438520" cy="3517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BE9DB6-A6D9-4EDB-9F1B-7BD9EF776A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9480" y="2105280"/>
                <a:ext cx="5457240" cy="353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5363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Nonlinear Feature Maps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D69E8-1968-4211-8112-F76421B688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24385"/>
            <a:ext cx="4019178" cy="199087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1900242"/>
            <a:ext cx="2690387" cy="20822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062C81-BFF7-42AE-BAC8-AE7219484EED}"/>
                  </a:ext>
                </a:extLst>
              </p14:cNvPr>
              <p14:cNvContentPartPr/>
              <p14:nvPr/>
            </p14:nvContentPartPr>
            <p14:xfrm>
              <a:off x="659160" y="1642680"/>
              <a:ext cx="7839000" cy="3910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062C81-BFF7-42AE-BAC8-AE7219484EE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9800" y="1633320"/>
                <a:ext cx="7857720" cy="39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8174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Nonlinear Feature Maps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ED40C-A359-4BF5-A88D-C414B7F8B9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424385"/>
            <a:ext cx="2959601" cy="199087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925290F-E06D-4168-B061-C9DA39C9DF33}"/>
                  </a:ext>
                </a:extLst>
              </p14:cNvPr>
              <p14:cNvContentPartPr/>
              <p14:nvPr/>
            </p14:nvContentPartPr>
            <p14:xfrm>
              <a:off x="208440" y="1274760"/>
              <a:ext cx="8669520" cy="5389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925290F-E06D-4168-B061-C9DA39C9DF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080" y="1265400"/>
                <a:ext cx="8688240" cy="540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6561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Inner Product Kernels</a:t>
            </a:r>
          </a:p>
        </p:txBody>
      </p:sp>
      <p:pic>
        <p:nvPicPr>
          <p:cNvPr id="12" name="Picture 11" descr="\documentclass{article}\pagestyle{empty}&#10;\usepackage[top=1in, bottom=1in, left=2in, right=1.8in]{geometry}&#10;\usepackage{amsmath,amssymb,bm}&#10;\newcommand{\bc}{{\bm c}}&#10;\newcommand{\bu}{{\bm u}}&#10;\newcommand{\bv}{{\bm v}}&#10;\newcommand{\bw}{{\bm w}}&#10;\newcommand{\bx}{{\bm x}}&#10;\newcommand{\by}{{\bm y}}&#10;\newcommand{\bmu}{{\bm \mu}}&#10;\newcommand{\btheta}{{\bm \theta}}&#10;\newcommand{\bPhi}{{\bm \Phi}}&#10;\newcommand{\bX}{{\bm X}}&#10;\newcommand{\bzero}{{\bm 0}}&#10;\newcommand{\bbR}{\mathbb{R}}&#10;\newcommand{\bbE}{\mathbb{E}}&#10;\newcommand{\sH}{\mathcal{H}}&#10;\newcommand{\sY}{\mathcal{Y}}&#10;\newcommand{\paren}[1]{\left(#1\right)}&#10;\newcommand{\argmax}{\operatorname{argmax}}&#10;\begin{document}&#10;\begin{itemize}&#10;\item Problem with the above approach:  $m$ can explode as $d$ increases&#10;\item This makes it prohibitive to compute/store/manipulate $\bPhi$ directly&#10;\item Fortunately, the following facts allow us to use nonlinear feature maps for large $m$:&#10;\begin{itemize}&#10;\item[$\circ$] Many ML algorithms depend on $\bPhi(\bx)$ only via {\em inner products} \\&#10;\\&#10;\\&#10;\item[$\circ$] For certain $\bPhi$, the function\\&#10;\\&#10;\\&#10;\\&#10;%\[ k(\bx,\bx')= \langle \bPhi(\bx),\bPhi(\bx') \rangle&#10;%\]&#10;can be computed efficiently even if $m$ is huge or possibly infinite! &#10;\end{itemize}&#10;%\item If such $\bPhi / k$ exist, the algorithm is said to be {\em &#10;%kernelizable}.&#10;\item $k$ is called an&#10;\item Let's look at an example involving the {\em dot product} &#10;\end{itemize}&#10;\end{document}&#10;" title="IguanaTex Bitmap Display">
            <a:extLst>
              <a:ext uri="{FF2B5EF4-FFF2-40B4-BE49-F238E27FC236}">
                <a16:creationId xmlns:a16="http://schemas.microsoft.com/office/drawing/2014/main" id="{94B46DD3-ECA4-4467-A1DD-6AC5CD24093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2" y="1371600"/>
            <a:ext cx="7180551" cy="4901004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97E323-E3CD-49FB-B2C3-431BD0A16297}"/>
                  </a:ext>
                </a:extLst>
              </p14:cNvPr>
              <p14:cNvContentPartPr/>
              <p14:nvPr/>
            </p14:nvContentPartPr>
            <p14:xfrm>
              <a:off x="2395080" y="3365640"/>
              <a:ext cx="4278240" cy="2547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97E323-E3CD-49FB-B2C3-431BD0A162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85720" y="3356280"/>
                <a:ext cx="4296960" cy="256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486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 descr="\documentclass{article}\pagestyle{empty}&#10;\usepackage[top=1in, bottom=1in, left=2in, right=2in]{geometry}&#10;\usepackage{amsmath,amssymb,bm}&#10;\newcommand{\bu}{{\bm u}}&#10;\newcommand{\bv}{{\bm v}}&#10;\newcommand{\bw}{{\bm w}}&#10;\newcommand{\bx}{{\bm x}}&#10;\newcommand{\bmu}{{\bm \mu}}&#10;\newcommand{\btheta}{{\bm \theta}}&#10;\newcommand{\bPhi}{{\bm \Phi}}&#10;\newcommand{\bX}{{\bm X}}&#10;\newcommand{\bzero}{{\bm 0}}&#10;\newcommand{\R}{\mathbb{R}}&#10;\newcommand{\sH}{\mathcal{H}}&#10;\newcommand{\paren}[1]{\left(#1\right)}&#10;\newcommand{\argmax}{\operatorname{argmax}}&#10;\begin{document}&#10;\begin{itemize}&#10;\item The {\em inhomogeneous polynomial kernel of degree $2$} is&#10;$$&#10;k(\bu, \bv) = (\bu^T \bv + 1)^2&#10;$$&#10;where $\bu, \bv \in \R^2$. Determine a feature map $\bPhi$ such that &#10;$$&#10;k(\bu, \bv)= \langle \bPhi(\bu), \bPhi(\bv) \rangle.&#10;$$&#10;&#10;\end{itemize}&#10;&#10;\end{document}&#10;" title="IguanaTex Bitmap Display">
            <a:extLst>
              <a:ext uri="{FF2B5EF4-FFF2-40B4-BE49-F238E27FC236}">
                <a16:creationId xmlns:a16="http://schemas.microsoft.com/office/drawing/2014/main" id="{D0647CF3-E2A3-446B-80B0-6416CF7CE1C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2" y="1405047"/>
            <a:ext cx="5893898" cy="1769574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98CDA04-3D20-45A0-9B5D-148431CEB1FC}"/>
                  </a:ext>
                </a:extLst>
              </p14:cNvPr>
              <p14:cNvContentPartPr/>
              <p14:nvPr/>
            </p14:nvContentPartPr>
            <p14:xfrm>
              <a:off x="470160" y="3603600"/>
              <a:ext cx="7542720" cy="3062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98CDA04-3D20-45A0-9B5D-148431CEB1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0800" y="3594240"/>
                <a:ext cx="7561440" cy="308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5161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Kernels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75B3A3-72E5-45A1-B847-6A34494FA11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13" y="1434441"/>
            <a:ext cx="6865223" cy="3880198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728277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CLAYTON@6DDFMPQS4DDHY552" val="549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10.686"/>
  <p:tag name="ORIGINALWIDTH" val="3853.768"/>
  <p:tag name="LATEXADDIN" val="\documentclass{article}\pagestyle{empty}&#10;\usepackage[top=1in, bottom=1in, left=2in, right=2in]{geometry}&#10;\usepackage{amsmath,amssymb,amsthm,bm}&#10;\newcommand{\bc}{{\bm c}}&#10;\newcommand{\bu}{{\bm u}}&#10;\newcommand{\bv}{{\bm v}}&#10;\newcommand{\bw}{{\bm w}}&#10;\newcommand{\bx}{{\bm x}}&#10;\newcommand{\by}{{\bm y}}&#10;\newcommand{\bmu}{{\bm \mu}}&#10;\newcommand{\btheta}{{\bm \theta}}&#10;\newcommand{\bPhi}{{\bm \Phi}}&#10;\newcommand{\bX}{{\bm X}}&#10;\newcommand{\bzero}{{\bm 0}}&#10;\newcommand{\bbR}{\mathbb{R}}&#10;\newcommand{\bbE}{\mathbb{E}}&#10;\newcommand{\sH}{\mathcal{H}}&#10;\newcommand{\sY}{\mathcal{Y}}&#10;\newcommand{\paren}[1]{\left(#1\right)}&#10;\newcommand{\argmax}{\operatorname{argmax}}&#10;\newtheorem{thm}{Theorem}&#10;\begin{document}&#10;\begin{itemize}&#10;\item A machine learning algorithm is said to be {\em kernelizable} if it is possible to formulate the algorithm such that all &#10;%feature vectors $\bx$ only appear in inner products of the form $\langle \bx, \bx' \rangle$, where $\bx'$ is another feature vector&#10;training instances $\bx_i$ and any test instance $\bx$ occur exclusively in inner products of the form $\langle \bx_i, \bx_j \rangle$, $\langle \bx_i, \bx \rangle$ or $\langle \bx, \bx \rangle$.&#10;&#10;\item Suppose $\bPhi$ is a feature map associated to an inner product kernel $k$.&#10;&#10;\item If we apply a kernelizable algorithm to the training data \\&#10;\\&#10;\\&#10;\\&#10;then we can formulate the algorithm such that transformed feature vectors only appear via inner products $\langle \bPhi(\bx), \bPhi(\bx') \rangle$ with other transformed feature vectors.&#10;&#10;\item Can implement by evaluating \\&#10;\\&#10;which eliminates the need to ever compute $\bPhi(\bx)$ explicitly.&#10;%\item In practice, we don't even need to know $\bPhi$, we just need to specify %an inner product kernel $k$.&#10;\end{itemize}&#10;\end{document}&#10;"/>
  <p:tag name="IGUANATEXSIZE" val="20"/>
  <p:tag name="IGUANATEXCURSOR" val="974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3.543"/>
  <p:tag name="ORIGINALWIDTH" val="3852.268"/>
  <p:tag name="LATEXADDIN" val="\documentclass{article}\pagestyle{empty}&#10;\usepackage[top=1in, bottom=1in, left=2in, right=2in]{geometry}&#10;\usepackage{amsmath,amssymb,amsthm,bm}&#10;\newcommand{\bc}{{\bm c}}&#10;\newcommand{\bu}{{\bm u}}&#10;\newcommand{\bv}{{\bm v}}&#10;\newcommand{\bw}{{\bm w}}&#10;\newcommand{\bx}{{\bm x}}&#10;\newcommand{\by}{{\bm y}}&#10;\newcommand{\bmu}{{\bm \mu}}&#10;\newcommand{\btheta}{{\bm \theta}}&#10;\newcommand{\bPhi}{{\bm \Phi}}&#10;\newcommand{\bX}{{\bm X}}&#10;\newcommand{\bzero}{{\bm 0}}&#10;\newcommand{\bbR}{\mathbb{R}}&#10;\newcommand{\bbE}{\mathbb{E}}&#10;\newcommand{\sH}{\mathcal{H}}&#10;\newcommand{\sY}{\mathcal{Y}}&#10;\newcommand{\paren}[1]{\left(#1\right)}&#10;\newcommand{\argmax}{\operatorname{argmax}}&#10;\newcommand{\argmin}{\operatorname{argmin}}&#10;\newtheorem{thm}{Theorem}&#10;\begin{document}&#10;\begin{itemize}&#10;\item Given training data $(\bx_1,y_1),\ldots, (\bx_n,y_n)$, the 1-nearest neighbor classifier assigns a test point $\bx$ to the label &#10;\[&#10;y_{\argmin_{1 \le i \le n} \|\bx - \bx_i \|_2}&#10;\]&#10;\item Suppose $\Phi$ is a feature map associated to an inner product/SPD kernel $k$, i.e., &#10;$$&#10;k(\bu,\bv) = \langle \Phi(\bu),\Phi(\bv) \rangle&#10;$$&#10;for all $\bu, \bv$.&#10;\item Now consider the 1-NN classifier after first applying $\Phi$:&#10;\end{itemize}&#10;\end{document}&#10;"/>
  <p:tag name="IGUANATEXSIZE" val="20"/>
  <p:tag name="IGUANATEXCURSOR" val="1180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.6753"/>
  <p:tag name="ORIGINALWIDTH" val="5316.085"/>
  <p:tag name="LATEXADDIN" val="\documentclass{article}\pagestyle{empty}&#10;\usepackage[top=1in, bottom=1in, left=2in, right=2in]{geometry}&#10;\usepackage{amsmath,amssymb,amsthm,bm}&#10;\newcommand{\bc}{{\bm c}}&#10;\newcommand{\bu}{{\bm u}}&#10;\newcommand{\bv}{{\bm v}}&#10;\newcommand{\bw}{{\bm w}}&#10;\newcommand{\bx}{{\bm x}}&#10;\newcommand{\by}{{\bm y}}&#10;\newcommand{\bmu}{{\bm \mu}}&#10;\newcommand{\btheta}{{\bm \theta}}&#10;\newcommand{\bPhi}{{\bm \Phi}}&#10;\newcommand{\bX}{{\bm X}}&#10;\newcommand{\bzero}{{\bm 0}}&#10;\newcommand{\bbR}{\mathbb{R}}&#10;\newcommand{\bbE}{\mathbb{E}}&#10;\newcommand{\sH}{\mathcal{H}}&#10;\newcommand{\sY}{\mathcal{Y}}&#10;\newcommand{\paren}[1]{\left(#1\right)}&#10;\newcommand{\argmax}{\operatorname{argmax}}&#10;\newcommand{\argmin}{\operatorname{argmin}}&#10;\newtheorem{thm}{Theorem}&#10;\begin{document}&#10;\[&#10;f(\bx) = \text{sign} \left\{ \frac1{n_+} \sum_{i:y_i=1} \langle \bx_i,\bx \rangle - \frac1{n_-} \sum_{i:y_i=-1} \langle \bx_i,\bx \rangle&#10;+ \frac12 \left(\frac1{n_+^2} \sum_{\substack{i:y_i = 1 \\j:y_j = 1}} \langle \bx_i, \bx_j \rangle - \frac1{n_-^2} \sum_{\substack{i:y_i = -1 \\j:y_j = -1}} \langle \bx_i, \bx_j \rangle \right) \right\}&#10;\]&#10;\end{document}&#10;"/>
  <p:tag name="IGUANATEXSIZE" val="20"/>
  <p:tag name="IGUANATEXCURSOR" val="1084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6.4042"/>
  <p:tag name="ORIGINALWIDTH" val="4043.494"/>
  <p:tag name="LATEXADDIN" val="\documentclass{article}\pagestyle{empty}&#10;\usepackage[top=1in, bottom=1in, left=2in, right=2in]{geometry}&#10;\usepackage{amsmath,amssymb,amsthm,bm}&#10;\newcommand{\bc}{{\bm c}}&#10;\newcommand{\bu}{{\bm u}}&#10;\newcommand{\bv}{{\bm v}}&#10;\newcommand{\bw}{{\bm w}}&#10;\newcommand{\bx}{{\bm x}}&#10;\newcommand{\by}{{\bm y}}&#10;\newcommand{\bmu}{{\bm \mu}}&#10;\newcommand{\btheta}{{\bm \theta}}&#10;\newcommand{\bPhi}{{\bm \Phi}}&#10;\newcommand{\bX}{{\bm X}}&#10;\newcommand{\bzero}{{\bm 0}}&#10;\newcommand{\bbR}{\mathbb{R}}&#10;\newcommand{\bbE}{\mathbb{E}}&#10;\newcommand{\sH}{\mathcal{H}}&#10;\newcommand{\sY}{\mathcal{Y}}&#10;\newcommand{\paren}[1]{\left(#1\right)}&#10;\newcommand{\argmax}{\operatorname{argmax}}&#10;\newtheorem{thm}{Theorem}&#10;\begin{document}&#10;\noindent True or false: To apply the kernel trick using a kernel $k$, we need to know the output dimension of the feature map $\Phi$ associated to $k$.&#10;\begin{itemize}&#10;\item[(A)] True&#10;\item[(B)] False&#10;\end{itemize}&#10;\end{document}&#10;"/>
  <p:tag name="IGUANATEXSIZE" val="20"/>
  <p:tag name="IGUANATEXCURSOR" val="808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03.225"/>
  <p:tag name="ORIGINALWIDTH" val="3859.768"/>
  <p:tag name="LATEXADDIN" val="\documentclass{article}\pagestyle{empty}&#10;\usepackage[top=1in, bottom=1in, left=2in, right=2in]{geometry}&#10;\usepackage{amsmath,amssymb,amsthm,bm}&#10;\newcommand{\bc}{{\bm c}}&#10;\newcommand{\bu}{{\bm u}}&#10;\newcommand{\bv}{{\bm v}}&#10;\newcommand{\bw}{{\bm w}}&#10;\newcommand{\bx}{{\bm x}}&#10;\newcommand{\by}{{\bm y}}&#10;\newcommand{\bmu}{{\bm \mu}}&#10;\newcommand{\btheta}{{\bm \theta}}&#10;\newcommand{\bPhi}{{\bm \Phi}}&#10;\newcommand{\bX}{{\bm X}}&#10;\newcommand{\bzero}{{\bm 0}}&#10;\newcommand{\bbR}{\mathbb{R}}&#10;\newcommand{\bbE}{\mathbb{E}}&#10;\newcommand{\sH}{\mathcal{H}}&#10;\newcommand{\sY}{\mathcal{Y}}&#10;\newcommand{\paren}[1]{\left(#1\right)}&#10;\newcommand{\argmax}{\operatorname{argmax}}&#10;\newtheorem{thm}{Theorem}&#10;\begin{document}&#10;\begin{itemize}&#10;\item We will argue that ridge regression is kernelizable, and use the kernel trick to extend it to a nonlinear regression method called {\em kernel ridge regression}.&#10;\item To simplify the presentation, we'll consider ridge regression {\em without offset} \\&#10;\\&#10;\\&#10;\\&#10;\\&#10;\item Since some $\bPhi$ contain a constant term, as with the inhomogeous polynomial kernel, the offset is not always needed.&#10;\item KRR with offset is described in my lecture notes.&#10;&#10;&#10;\end{itemize}&#10;\end{document}&#10;"/>
  <p:tag name="IGUANATEXSIZE" val="20"/>
  <p:tag name="IGUANATEXCURSOR" val="1166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7.671"/>
  <p:tag name="ORIGINALWIDTH" val="2878.14"/>
  <p:tag name="LATEXADDIN" val="\documentclass{article}\pagestyle{empty}&#10;\usepackage[top=1in, bottom=1in, left=2in, right=2in]{geometry}&#10;\usepackage{amsmath,amssymb,amsthm,bm}&#10;\newcommand{\bc}{{\bm c}}&#10;\newcommand{\bu}{{\bm u}}&#10;\newcommand{\bv}{{\bm v}}&#10;\newcommand{\bw}{{\bm w}}&#10;\newcommand{\bx}{{\bm x}}&#10;\newcommand{\by}{{\bm y}}&#10;\newcommand{\bmu}{{\bm \mu}}&#10;\newcommand{\btheta}{{\bm \theta}}&#10;\newcommand{\bPhi}{{\bm \Phi}}&#10;\newcommand{\bX}{{\bm X}}&#10;\newcommand{\bzero}{{\bm 0}}&#10;\newcommand{\bbR}{\mathbb{R}}&#10;\newcommand{\bbE}{\mathbb{E}}&#10;\newcommand{\sH}{\mathcal{H}}&#10;\newcommand{\bI}{\bm{I}}&#10;\newcommand{\sY}{\mathcal{Y}}&#10;\newcommand{\paren}[1]{\left(#1\right)}&#10;\newcommand{\argmax}{\operatorname{argmax}}&#10;\newtheorem{thm}{Theorem}&#10;\begin{document}&#10;\begin{itemize}&#10;\item Introduce the notation&#10;$$&#10;   \by = \begin{bmatrix}&#10;    y_1 \\ \vdots \\ y_n&#10;   \end{bmatrix}, \quad&#10;   \bX = \begin{bmatrix}&#10;     \bx_1^T \\ \vdots \\ \bx_n^T &#10;\end{bmatrix} \in \bbR^{n \times d}&#10;$$&#10;&#10;\item The solution to&#10;$$&#10;\min_{\bw} \frac1{n} \sum_{i=1}^n (y_i - \bw^T \bx_i)^2 + \lambda \| \bw \|^2&#10;$$&#10;is &#10;\begin{itemize}&#10;\item[(A)] $\widehat{\bw} = (\bX^T \bX + n\lambda \bI)^{-1} \bX^T \by$&#10;\item[(B)] $\widehat{\bw} = (\bX \bX^T + n\lambda \bI)^{-1} \bX \by$&#10;\item[(C)] $\widehat{\bw} = (\bX \bX^T + n\lambda \bI)^{-1} \bX^T \by$&#10;\item[(D)] $\widehat{\bw} = (\bX^T \bX + n\lambda \bI)^{-1} \bX \by$&#10;\end{itemize}&#10;\end{itemize}&#10;\end{document}&#10;"/>
  <p:tag name="IGUANATEXSIZE" val="20"/>
  <p:tag name="IGUANATEXCURSOR" val="753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9.153"/>
  <p:tag name="ORIGINALWIDTH" val="3480.315"/>
  <p:tag name="LATEXADDIN" val="\documentclass{article}\pagestyle{empty}&#10;\usepackage[top=1in, bottom=1in, left=2in, right=2in]{geometry}&#10;\usepackage{amsmath,amssymb,amsthm,bm}&#10;\newcommand{\bc}{{\bm c}}&#10;\newcommand{\bg}{{\bm g}}&#10;\newcommand{\bk}{{\bm k}}&#10;\newcommand{\bu}{{\bm u}}&#10;\newcommand{\bv}{{\bm v}}&#10;\newcommand{\bw}{{\bm w}}&#10;\newcommand{\bx}{{\bm x}}&#10;\newcommand{\by}{{\bm y}}&#10;\newcommand{\bmu}{{\bm \mu}}&#10;\newcommand{\btheta}{{\bm \theta}}&#10;\newcommand{\bPhi}{{\bm \Phi}}&#10;\newcommand{\bG}{{\bm G}}&#10;\newcommand{\bI}{{\bm I}}&#10;\newcommand{\bK}{{\bm K}}&#10;\newcommand{\bX}{{\bm X}}&#10;\newcommand{\bzero}{{\bm 0}}&#10;\newcommand{\bbR}{\mathbb{R}}&#10;\newcommand{\bbE}{\mathbb{E}}&#10;\newcommand{\sH}{\mathcal{H}}&#10;\newcommand{\sY}{\mathcal{Y}}&#10;\newcommand{\paren}[1]{\left(#1\right)}&#10;\newcommand{\argmax}{\operatorname{argmax}}&#10;\newtheorem{thm}{Theorem}&#10;\begin{document}&#10;\begin{itemize}&#10;\item Note $\bX^T \bX$ is {\em not} the Gram matrix of the training data.&#10;\item Idea: apply matrix inversion lemma:&#10;$$&#10;   (\mathbf{P} + \mathbf{QRS})^{-1} = \mathbf{P}^{-1} - \mathbf{P}^{-1}\mathbf{Q}(\mathbf{R}^{-1}+\mathbf{SP}^{-1}\mathbf{Q})^{-1}\mathbf{SP}^{-1}&#10;$$&#10;\item After simplification, the solution of RR without offset is&#10;\begin{align*}&#10;\widehat{f}(\bx) &amp;= \widehat{\bw}^T \bx \\&#10;&amp;= \by^T \bX (\bX^T \bX + n \lambda \bI)^{-1} \bx \\&#10;&amp;= \by^T (\bX \bX^T + n \lambda \bI)^{-1} \bX \bx \\&#10;&amp;= \by^T (\bK + n \lambda \bI)^{-1} \bk(\bx)&#10;\end{align*}&#10;where&#10;$$&#10;\bK = \begin{bmatrix}&#10;\langle \bx_1, \bx_1 \rangle &amp; \cdots &amp; \langle \bx_1, \bx_n \rangle \\&#10;\vdots &amp; \ddots &amp; \vdots \\&#10;\langle \bx_n, \bx_1 \rangle &amp; \cdots &amp; \langle \bx_n, \bx_n \rangle&#10;\end{bmatrix}&#10;\qquad&#10;\bk(\bx) = \begin{bmatrix}&#10;\langle \bx_1, \bx \rangle \\&#10;\vdots \\&#10;\langle \bx_n, \bx \rangle&#10;\end{bmatrix}&#10;$$&#10;\end{itemize}&#10;\end{document}&#10;"/>
  <p:tag name="IGUANATEXSIZE" val="20"/>
  <p:tag name="IGUANATEXCURSOR" val="1502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9.04"/>
  <p:tag name="ORIGINALWIDTH" val="3553.806"/>
  <p:tag name="LATEXADDIN" val="\documentclass{article}\pagestyle{empty}&#10;\usepackage[top=1in, bottom=1in, left=2in, right=2in]{geometry}&#10;\usepackage{amsmath,amssymb,amsthm,bm}&#10;\newcommand{\bc}{{\bm c}}&#10;\newcommand{\bk}{{\bm k}}&#10;\newcommand{\bK}{{\bm K}}&#10;\newcommand{\bu}{{\bm u}}&#10;\newcommand{\bv}{{\bm v}}&#10;\newcommand{\bw}{{\bm w}}&#10;\newcommand{\bx}{{\bm x}}&#10;\newcommand{\by}{{\bm y}}&#10;\newcommand{\bmu}{{\bm \mu}}&#10;\newcommand{\btheta}{{\bm \theta}}&#10;\newcommand{\bPhi}{{\bm \Phi}}&#10;\newcommand{\bX}{{\bm X}}&#10;\newcommand{\bzero}{{\bm 0}}&#10;\newcommand{\bbR}{\mathbb{R}}&#10;\newcommand{\bbE}{\mathbb{E}}&#10;\newcommand{\sH}{\mathcal{H}}&#10;\newcommand{\sY}{\mathcal{Y}}&#10;\newcommand{\paren}[1]{\left(#1\right)}&#10;\newcommand{\argmax}{\operatorname{argmax}}&#10;\newtheorem{thm}{Theorem}&#10;\begin{document}&#10;\begin{itemize}&#10;\item If we redefine&#10;$$&#10;\bK = \begin{bmatrix}&#10;k( \bx_1, \bx_1 ) &amp; \cdots &amp; k( \bx_1, \bx_n ) \\&#10;\vdots &amp; \ddots &amp; \vdots \\&#10;k( \bx_n, \bx_1 ) &amp; \cdots &amp; k( \bx_n, \bx_n )&#10;\end{bmatrix}&#10;\qquad&#10;\bk(\bx) = \begin{bmatrix}&#10;k( \bx_1, \bx ) \\&#10;\vdots \\&#10;k( \bx_n, \bx )&#10;\end{bmatrix}&#10;$$&#10;then the function estimated by KRR is&#10;\vspace{.5in}&#10;\item The form of the estimated function is&#10;\end{itemize}&#10;\end{document}&#10;"/>
  <p:tag name="IGUANATEXSIZE" val="20"/>
  <p:tag name="IGUANATEXCURSOR" val="1083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51.931"/>
  <p:tag name="ORIGINALWIDTH" val="3852.268"/>
  <p:tag name="LATEXADDIN" val="\documentclass{article}\pagestyle{empty}&#10;\usepackage[top=1in, bottom=1in, left=2in, right=2in]{geometry}&#10;\usepackage{amsmath,amssymb,bm}&#10;\newcommand{\bu}{{\bm u}}&#10;\newcommand{\bv}{{\bm v}}&#10;\newcommand{\bw}{{\bm w}}&#10;\newcommand{\bx}{{\bm x}}&#10;\newcommand{\bmu}{{\bm \mu}}&#10;\newcommand{\btheta}{{\bm \theta}}&#10;\newcommand{\bPhi}{{\bm \Phi}}&#10;\newcommand{\bX}{{\bm X}}&#10;\newcommand{\bzero}{{\bm 0}}&#10;\newcommand{\bbR}{\mathbb{R}}&#10;\newcommand{\bbE}{\mathbb{E}}&#10;\newcommand{\sH}{\mathcal{H}}&#10;\newcommand{\sY}{\mathcal{Y}}&#10;\newcommand{\paren}[1]{\left(#1\right)}&#10;\newcommand{\argmax}{\operatorname{argmax}}&#10;\begin{document}&#10;\begin{itemize}&#10;\item One way to create a nonlinear method for regression or classification is to first transform the feature vector via a {\em nonlinear feature map} \\&#10;\\ \\ \\&#10;and apply a linear method to the transformed data  &#10;\item In regression, the nonlinear function model is \\&#10;\\&#10;\\&#10;\\&#10;where $\bw\in\mathbb{R}^m, b\in\mathbb{R}$&#10;\item In binary classification, the nonlinear classifier model is \\&#10;\\&#10;\\&#10;\\&#10;where $\bw\in\mathbb{R}^m, b\in\mathbb{R}$&#10;\end{itemize}&#10;\end{document}&#10;"/>
  <p:tag name="IGUANATEXSIZE" val="20"/>
  <p:tag name="IGUANATEXCURSOR" val="1013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2255.718"/>
  <p:tag name="LATEXADDIN" val="\documentclass{article}\pagestyle{empty}&#10;\usepackage[top=1in, bottom=1in, left=2in, right=2in]{geometry}&#10;\usepackage{amsmath,amssymb,bm}&#10;\newcommand{\bu}{{\bm u}}&#10;\newcommand{\bv}{{\bm v}}&#10;\newcommand{\bw}{{\bm w}}&#10;\newcommand{\bx}{{\bm x}}&#10;\newcommand{\bmu}{{\bm \mu}}&#10;\newcommand{\btheta}{{\bm \theta}}&#10;\newcommand{\bPhi}{{\bm \Phi}}&#10;\newcommand{\bX}{{\bm X}}&#10;\newcommand{\bzero}{{\bm 0}}&#10;\newcommand{\bbR}{\mathbb{R}}&#10;\newcommand{\bbE}{\mathbb{E}}&#10;\newcommand{\sH}{\mathcal{H}}&#10;\newcommand{\sY}{\mathcal{Y}}&#10;\newcommand{\paren}[1]{\left(#1\right)}&#10;\newcommand{\argmax}{\operatorname{argmax}}&#10;\begin{document}&#10;\begin{itemize}&#10;\item {\bf Example:} cubic polynomial regression&#10;\end{itemize}&#10;\end{document}&#10;"/>
  <p:tag name="IGUANATEXSIZE" val="20"/>
  <p:tag name="IGUANATEXCURSOR" val="676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661.042"/>
  <p:tag name="LATEXADDIN" val="\documentclass{article}\pagestyle{empty}&#10;\usepackage[top=1in, bottom=1in, left=2in, right=2in]{geometry}&#10;\usepackage{amsmath,amssymb,bm}&#10;\newcommand{\bu}{{\bm u}}&#10;\newcommand{\bv}{{\bm v}}&#10;\newcommand{\bw}{{\bm w}}&#10;\newcommand{\bx}{{\bm x}}&#10;\newcommand{\bmu}{{\bm \mu}}&#10;\newcommand{\btheta}{{\bm \theta}}&#10;\newcommand{\bPhi}{{\bm \Phi}}&#10;\newcommand{\bX}{{\bm X}}&#10;\newcommand{\bzero}{{\bm 0}}&#10;\newcommand{\bbR}{\mathbb{R}}&#10;\newcommand{\bbE}{\mathbb{E}}&#10;\newcommand{\sH}{\mathcal{H}}&#10;\newcommand{\sY}{\mathcal{Y}}&#10;\newcommand{\paren}[1]{\left(#1\right)}&#10;\newcommand{\argmax}{\operatorname{argmax}}&#10;\begin{document}&#10;\begin{itemize}&#10;\item {\bf Example:} circular classifier&#10;\end{itemize}&#10;\end{document}&#10;"/>
  <p:tag name="IGUANATEXSIZE" val="20"/>
  <p:tag name="IGUANATEXCURSOR" val="650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0.656"/>
  <p:tag name="ORIGINALWIDTH" val="4029.996"/>
  <p:tag name="LATEXADDIN" val="\documentclass{article}\pagestyle{empty}&#10;\usepackage[top=1in, bottom=1in, left=2in, right=1.8in]{geometry}&#10;\usepackage{amsmath,amssymb,bm}&#10;\newcommand{\bc}{{\bm c}}&#10;\newcommand{\bu}{{\bm u}}&#10;\newcommand{\bv}{{\bm v}}&#10;\newcommand{\bw}{{\bm w}}&#10;\newcommand{\bx}{{\bm x}}&#10;\newcommand{\by}{{\bm y}}&#10;\newcommand{\bmu}{{\bm \mu}}&#10;\newcommand{\btheta}{{\bm \theta}}&#10;\newcommand{\bPhi}{{\bm \Phi}}&#10;\newcommand{\bX}{{\bm X}}&#10;\newcommand{\bzero}{{\bm 0}}&#10;\newcommand{\bbR}{\mathbb{R}}&#10;\newcommand{\bbE}{\mathbb{E}}&#10;\newcommand{\sH}{\mathcal{H}}&#10;\newcommand{\sY}{\mathcal{Y}}&#10;\newcommand{\paren}[1]{\left(#1\right)}&#10;\newcommand{\argmax}{\operatorname{argmax}}&#10;\begin{document}&#10;\begin{itemize}&#10;\item Problem with the above approach:  $m$ can explode as $d$ increases&#10;\item This makes it prohibitive to compute/store/manipulate $\bPhi$ directly&#10;\item Fortunately, the following facts allow us to use nonlinear feature maps for large $m$:&#10;\begin{itemize}&#10;\item[$\circ$] Many ML algorithms depend on $\bPhi(\bx)$ only via {\em inner products} \\&#10;\\&#10;\\&#10;\item[$\circ$] For certain $\bPhi$, the function\\&#10;\\&#10;\\&#10;\\&#10;%\[ k(\bx,\bx')= \langle \bPhi(\bx),\bPhi(\bx') \rangle&#10;%\]&#10;can be computed efficiently even if $m$ is huge or possibly infinite! &#10;\end{itemize}&#10;%\item If such $\bPhi / k$ exist, the algorithm is said to be {\em &#10;%kernelizable}.&#10;\item $k$ is called an&#10;\item Let's look at an example involving the {\em dot product} &#10;\end{itemize}&#10;\end{document}&#10;"/>
  <p:tag name="IGUANATEXSIZE" val="20"/>
  <p:tag name="IGUANATEXCURSOR" val="1371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1.1324"/>
  <p:tag name="ORIGINALWIDTH" val="3134.608"/>
  <p:tag name="LATEXADDIN" val="\documentclass{article}\pagestyle{empty}&#10;\usepackage[top=1in, bottom=1in, left=2in, right=2in]{geometry}&#10;\usepackage{amsmath,amssymb,bm}&#10;\newcommand{\bu}{{\bm u}}&#10;\newcommand{\bv}{{\bm v}}&#10;\newcommand{\bw}{{\bm w}}&#10;\newcommand{\bx}{{\bm x}}&#10;\newcommand{\bmu}{{\bm \mu}}&#10;\newcommand{\btheta}{{\bm \theta}}&#10;\newcommand{\bPhi}{{\bm \Phi}}&#10;\newcommand{\bX}{{\bm X}}&#10;\newcommand{\bzero}{{\bm 0}}&#10;\newcommand{\R}{\mathbb{R}}&#10;\newcommand{\sH}{\mathcal{H}}&#10;\newcommand{\paren}[1]{\left(#1\right)}&#10;\newcommand{\argmax}{\operatorname{argmax}}&#10;\begin{document}&#10;\begin{itemize}&#10;\item The {\em inhomogeneous polynomial kernel of degree $2$} is&#10;$$&#10;k(\bu, \bv) = (\bu^T \bv + 1)^2&#10;$$&#10;where $\bu, \bv \in \R^2$. Determine a feature map $\bPhi$ such that &#10;$$&#10;k(\bu, \bv)= \langle \bPhi(\bu), \bPhi(\bv) \rangle.&#10;$$&#10;&#10;\end{itemize}&#10;&#10;\end{document}&#10;"/>
  <p:tag name="IGUANATEXSIZE" val="20"/>
  <p:tag name="IGUANATEXCURSOR" val="797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7.728"/>
  <p:tag name="ORIGINALWIDTH" val="3853.018"/>
  <p:tag name="LATEXADDIN" val="\documentclass{article}\pagestyle{empty}&#10;\usepackage[top=1in, bottom=1in, left=2in, right=2in]{geometry}&#10;\usepackage{amsmath,amssymb,amsthm,bm}&#10;\newcommand{\bc}{{\bm c}}&#10;\newcommand{\bu}{{\bm u}}&#10;\newcommand{\bv}{{\bm v}}&#10;\newcommand{\bw}{{\bm w}}&#10;\newcommand{\bx}{{\bm x}}&#10;\newcommand{\by}{{\bm y}}&#10;\newcommand{\bmu}{{\bm \mu}}&#10;\newcommand{\btheta}{{\bm \theta}}&#10;\newcommand{\bPhi}{{\bm \Phi}}&#10;\newcommand{\bX}{{\bm X}}&#10;\newcommand{\bzero}{{\bm 0}}&#10;\newcommand{\bbR}{\mathbb{R}}&#10;\newcommand{\bbE}{\mathbb{E}}&#10;\newcommand{\sH}{\mathcal{H}}&#10;\newcommand{\sY}{\mathcal{Y}}&#10;\newcommand{\paren}[1]{\left(#1\right)}&#10;\newcommand{\argmax}{\operatorname{argmax}}&#10;\newtheorem{thm}{Theorem}&#10;\begin{document}&#10;\begin{itemize}&#10;\item    Homogeneous polynomial kernel&#10;  \[k(\bu,\bv)=(\bu^T \bv)^p,\]&#10;  \item Inhomogeneous polynomial &#10;  \[k(\bu,\bv)=(\bu^T \bv+c)^p,\ c&gt;0\]&#10;  \item Gaussian kernel&#10;  \[k(\bu,\bv)=\text{exp}\left(-\frac {1}{2\sigma^2}\|\bu-\bv\|^2 \right),\ \sigma&gt;0\]\&#10;\item For the Gaussian kernel, $m=\infty$ and the dot product is replaced by the $\ell_2$ inner product: $\langle (a_i), (b_i) \rangle = \sum_{i=1}^\infty a_i b_i$.&#10;&#10;&#10;\end{itemize}&#10;\end{document}&#10;"/>
  <p:tag name="IGUANATEXSIZE" val="20"/>
  <p:tag name="IGUANATEXCURSOR" val="1134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9.407"/>
  <p:tag name="ORIGINALWIDTH" val="3853.768"/>
  <p:tag name="LATEXADDIN" val="\documentclass{article}\pagestyle{empty}&#10;\usepackage[top=1in, bottom=1in, left=2in, right=2in]{geometry}&#10;\usepackage{amsmath,amssymb,amsthm,bm}&#10;\newcommand{\bc}{{\bm c}}&#10;\newcommand{\bu}{{\bm u}}&#10;\newcommand{\bv}{{\bm v}}&#10;\newcommand{\bw}{{\bm w}}&#10;\newcommand{\bx}{{\bm x}}&#10;\newcommand{\by}{{\bm y}}&#10;\newcommand{\bmu}{{\bm \mu}}&#10;\newcommand{\btheta}{{\bm \theta}}&#10;\newcommand{\bPhi}{{\bm \Phi}}&#10;\newcommand{\bX}{{\bm X}}&#10;\newcommand{\bzero}{{\bm 0}}&#10;\newcommand{\bbR}{\mathbb{R}}&#10;\newcommand{\bbE}{\mathbb{E}}&#10;\newcommand{\sH}{\mathcal{H}}&#10;\newcommand{\sY}{\mathcal{Y}}&#10;\newcommand{\paren}[1]{\left(#1\right)}&#10;\newcommand{\argmax}{\operatorname{argmax}}&#10;\newtheorem{thm}{Theorem}&#10;\begin{document}&#10;\begin{itemize}&#10;\item  One way to determine an IP Kernel is to construct $\Phi$ explicitly as we did in the examples above. &#10;\item We can also verify that $k$ is an IP kernel if it satisfies the following properties.&#10;\item Let $k: \mathbb{R}^d\times\mathbb{R}^d\rightarrow\mathbb{R}$. We say $k$ is {\em symmetric} if $k(\bu,\bv)=k(\bv,\bu)\ \forall \bu,\bv$. &#10;\item We say $k$ is {\em positive definite} if &#10;$$&#10;\begin{bmatrix}&#10;k(\bx_1,\bx_1) &amp; \cdots &amp; k(\bx_1,\bx_n) \\&#10;\vdots &amp; \ddots &amp; \vdots \\&#10;k(\bx_n,\bx_1) &amp; \cdots &amp; k(\bx_n,\bx_n)&#10;\end{bmatrix}&#10;$$&#10;is  a positive {\em semi}-definite matrix for all $n \in \mathbb{N}$ and $\bx_1,\ldots,\bx_n \in\mathbb{R}^d$&#10;\item If $k$ is both symmetric and positive definite, it is referred to as a {\em symmetric, positive definite (SPD) kernel.}&#10;\item {\bf Theorem:}&#10; $k$ is an SPD kernel $\Longleftrightarrow k$ is an inner product kernel&#10;&#10;\end{itemize}&#10;\end{document}&#10;"/>
  <p:tag name="IGUANATEXSIZE" val="20"/>
  <p:tag name="IGUANATEXCURSOR" val="1341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149500</TotalTime>
  <Words>139</Words>
  <Application>Microsoft Office PowerPoint</Application>
  <PresentationFormat>On-screen Show (4:3)</PresentationFormat>
  <Paragraphs>30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CMR7</vt:lpstr>
      <vt:lpstr>CMEX10</vt:lpstr>
      <vt:lpstr>Calibri</vt:lpstr>
      <vt:lpstr>CMSY10ORIG</vt:lpstr>
      <vt:lpstr>CMR10</vt:lpstr>
      <vt:lpstr>CMBX10</vt:lpstr>
      <vt:lpstr>MSBM10</vt:lpstr>
      <vt:lpstr>CMMI10</vt:lpstr>
      <vt:lpstr>CMMI7</vt:lpstr>
      <vt:lpstr>CMSY7</vt:lpstr>
      <vt:lpstr>Arial</vt:lpstr>
      <vt:lpstr>Office Theme</vt:lpstr>
      <vt:lpstr>Kernel Methods</vt:lpstr>
      <vt:lpstr>Announcements</vt:lpstr>
      <vt:lpstr>Outline</vt:lpstr>
      <vt:lpstr>Nonlinear Feature Maps</vt:lpstr>
      <vt:lpstr>Nonlinear Feature Maps</vt:lpstr>
      <vt:lpstr>Nonlinear Feature Maps</vt:lpstr>
      <vt:lpstr>Inner Product Kernels</vt:lpstr>
      <vt:lpstr>Example</vt:lpstr>
      <vt:lpstr>Important Kernels</vt:lpstr>
      <vt:lpstr>SPD Kernels</vt:lpstr>
      <vt:lpstr>The Kernel Trick</vt:lpstr>
      <vt:lpstr>Example: Nearest Neighbors</vt:lpstr>
      <vt:lpstr>Nearest Centroid Classifier</vt:lpstr>
      <vt:lpstr>Poll</vt:lpstr>
      <vt:lpstr>Kernel Ridge Regression</vt:lpstr>
      <vt:lpstr>Poll</vt:lpstr>
      <vt:lpstr>Kernel Ridge Regression</vt:lpstr>
      <vt:lpstr>Kernel Ridge Regression</vt:lpstr>
      <vt:lpstr>Summary</vt:lpstr>
    </vt:vector>
  </TitlesOfParts>
  <Company>University of Michigan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Mutual Information</dc:title>
  <dc:creator>Clayton Scott</dc:creator>
  <cp:lastModifiedBy>clayscot</cp:lastModifiedBy>
  <cp:revision>684</cp:revision>
  <cp:lastPrinted>2021-10-04T17:31:48Z</cp:lastPrinted>
  <dcterms:created xsi:type="dcterms:W3CDTF">2016-01-26T16:30:41Z</dcterms:created>
  <dcterms:modified xsi:type="dcterms:W3CDTF">2024-09-19T18:53:45Z</dcterms:modified>
</cp:coreProperties>
</file>